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64" r:id="rId3"/>
    <p:sldId id="303" r:id="rId4"/>
    <p:sldId id="304" r:id="rId5"/>
    <p:sldId id="305" r:id="rId6"/>
    <p:sldId id="306" r:id="rId7"/>
    <p:sldId id="310" r:id="rId8"/>
    <p:sldId id="307" r:id="rId9"/>
    <p:sldId id="309" r:id="rId10"/>
    <p:sldId id="308" r:id="rId11"/>
    <p:sldId id="3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 varScale="1">
        <p:scale>
          <a:sx n="70" d="100"/>
          <a:sy n="70" d="100"/>
        </p:scale>
        <p:origin x="5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07CAF-DFDF-4040-AB40-0F37349379E6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FE900-F92B-AD4D-9511-7EB39286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66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5B617-B20C-163D-5CDF-73EA3B9D6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DE1D452-A7DE-E694-0517-24FE48D21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F600158-F3F0-AF88-F219-8AF4AD2F3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422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B1B32-EA6E-FC32-54E3-911FA82AD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7B2D071-819B-5D9B-19A7-B257CC93C0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45D3EEA-6CBE-318B-6781-B51778C56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845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CAF6C-1ABD-7A0D-4642-809EE331A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5E71768-19D4-5468-FF79-1EC55A0DE0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3AF17D-0E08-62C7-6F08-AC86714B3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31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3DDEE-9585-EDD5-3A7D-FC1FFC28A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F573ECE-D229-8A88-7376-2F9D31BC4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187569A-411C-ADFC-D6A9-B0A86AFB9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2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2832AB-1E67-7E5C-B19A-14AB92C84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5C262E4-10D2-AF33-070A-150D8221B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8854DBE-2BC6-FDA9-0C9D-5CD7DFD57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77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32FA9-6E2B-4810-96DA-A595E8212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D2C30A3-6A07-8C0E-1CD7-95E7851143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0449524-7041-C8B5-FCDE-6137E68DC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71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CB80B-8F51-3E01-0337-0085E26A3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3097217-BBAD-4359-69BB-8361CC63C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80510B-BAD8-57AD-862C-891271D6A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08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C3568-04B1-D3C7-FDC9-906333893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F870617-0F39-D943-155D-98C223D1BB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5BC0DF-6E0E-964A-99BD-AE32686A37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87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FCCAC-4B13-B77C-6FFE-997BBEA7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E82296-A848-ECD7-1944-5DF8F8BB08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F60EDED-FC04-0578-64F1-50CBFA478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703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75437-8239-0BE2-8AE2-FCCAC14A0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D8CAED2-5744-1CA8-6829-04C2BAE5D5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0CAD97-FA80-D999-F843-B92BD7F13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8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D72C1-238A-C893-7B10-52C6DA899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B36BBB-1078-1773-2206-1373E1D1A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3C842-2E12-9B99-01E4-99E7D1D5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2E546-E671-5CC7-6007-3EDEF8B5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00F0-07E5-C6FC-A09B-0A6BCEF7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0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524E-BA99-9BA6-D41C-6FAF58FC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1CF10-6F8D-6B76-62B8-DB9A07034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636A7-7EDD-9286-89A8-75D85EAF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48227-782A-2875-DFAC-5670AB083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EE695-DA9F-5CD7-7894-C7A2B1AD5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4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FC823-061C-E0BC-8FFA-E220A01D8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62EAB-019E-91B0-E5DD-B0FCEF0D2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F9B57-6BA4-5C27-4CBF-B2C9E76DB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7D781-B0EC-22D9-0360-A79B4A091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48CE6-0517-E7E9-9221-043B76C0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4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97457-DCCC-42E5-6134-1ADAAF4E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D8A63-1F75-E236-3837-514DE2ED7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92D31-72A4-D8CF-A618-51B08917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E8353-ACAB-B798-553E-8556EA18C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2E24E-6D2C-4139-DABF-5E2677C9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3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5183-AA80-8A97-8B7F-42BD8291F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C92354-6C2E-000C-D615-BCA73309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9C9F3-38AD-350B-3434-1F0E3F776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799CA-F183-D0B4-2B4D-DBD2DD5D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B380C-9B16-EED1-BD76-7F3E2471C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8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85FEE-D5B5-983A-9A00-19C308A70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DF858-C46E-EA03-1F5B-E53F57F76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C0853-FF05-3B20-B418-706B69CF5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F3AB4-7CAF-513B-301E-D18ED204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3F9B9-42EC-E129-F788-9BB4AE68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3F5DE-6E8E-0E30-5022-D77A6FD0F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0E61-2D28-8C2C-CDCB-AB0F8C02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4E727-C5E9-9E12-409F-D570C881B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D8BF9-5AD7-9CF6-FD68-4BF9823D7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2E5C6-B971-10EA-33CA-A16E3ACBB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FBC08-0E79-D147-9CFF-F02BBACEB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83875C-B754-AD0A-066A-63BDB9385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7D33DF-5172-C568-D034-A74CE81C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192C0-7B85-E3DA-DE5E-A16058F5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5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0FA9-027F-E90F-D26F-70667343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8E067C-5B4D-A768-8A7F-1BDC965E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BA354F-CEAF-57B9-FF1E-F4D6E3C6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5BA0B-6363-2EA7-07E3-D38DC7AE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8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EB2B0-DC23-DBE4-A282-59C88C51A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CA75F9-35A4-111F-61FB-E306AD15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FF915-6DFF-0D11-ED3D-59388FD03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9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D6688-F6CB-0A07-AD09-A21E919A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E997A-008F-7FA9-1E42-9776BB2BC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D4701-3BA0-B065-B98B-AEC001C0B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DE015-6D1F-3AA7-9406-1DC4F8F2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7E0FF-F9AA-BEB6-3E9E-32E796610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689B5-FF99-EBCF-8726-6CCF1CC4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8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D7FD-4F13-140E-C75B-654D164E2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09BDCC-DC07-E038-3A47-311CCB717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F8FEF-900D-B917-5BC0-FE88EFD36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EEB3B-49E7-E5B2-986C-156219C7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74DE0-FA6D-9690-6704-D62BC6123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42145-6283-92EB-9CA7-573C6792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7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135B8-4244-8C09-1ABE-8EBB66578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7CD32-6A6D-A3E2-D78D-071E6FD5E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D2F64-31D4-5CA5-06AA-9C8232F05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D5E18C-4910-7C49-9E85-27D0756D8C38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C2197-06DD-CDB2-C7F6-58A7D0AB7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47559-0928-D831-7AE9-DB89FBBED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3B882C-DD68-7845-92A2-5B32AA00C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5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1</a:t>
            </a:fld>
            <a:endParaRPr lang="en-US" altLang="en-US" sz="1400" i="0"/>
          </a:p>
        </p:txBody>
      </p:sp>
      <p:sp>
        <p:nvSpPr>
          <p:cNvPr id="11" name="TextBox 10"/>
          <p:cNvSpPr txBox="1"/>
          <p:nvPr/>
        </p:nvSpPr>
        <p:spPr>
          <a:xfrm>
            <a:off x="0" y="6580162"/>
            <a:ext cx="12192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IDEA SUBMISSION</a:t>
            </a:r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AD09547B-01DE-D7D1-6096-CA50FEA05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26535018-BD0B-FA35-DF35-01E37FAA2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blue background with yellow text&#10;&#10;AI-generated content may be incorrect.">
            <a:extLst>
              <a:ext uri="{FF2B5EF4-FFF2-40B4-BE49-F238E27FC236}">
                <a16:creationId xmlns:a16="http://schemas.microsoft.com/office/drawing/2014/main" id="{7037C78F-2379-9E5C-816E-EB3100CDC0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1649782"/>
            <a:ext cx="121920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680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1D77C-438E-77AF-E1F4-3F9F6D851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752131C4-A666-ACED-1AD8-470A1FD6D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D1E3D17B-A391-3313-05DD-7C827E67B88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10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D6DAD7-4410-D2A1-A330-E27162969D94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E906D470-28C5-729A-04B3-41E3EA666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01CADF8C-40AC-6EBE-396C-2678DFED4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A77E26-CAFA-AFB1-A7A3-3B91025F7FAF}"/>
              </a:ext>
            </a:extLst>
          </p:cNvPr>
          <p:cNvSpPr txBox="1"/>
          <p:nvPr/>
        </p:nvSpPr>
        <p:spPr>
          <a:xfrm>
            <a:off x="1648048" y="1422231"/>
            <a:ext cx="8463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INFO &amp; DECLARATION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3F8B29-C1F5-E150-3DCE-0CE8B9A5060C}"/>
              </a:ext>
            </a:extLst>
          </p:cNvPr>
          <p:cNvSpPr txBox="1"/>
          <p:nvPr/>
        </p:nvSpPr>
        <p:spPr>
          <a:xfrm>
            <a:off x="869189" y="2726658"/>
            <a:ext cx="975216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GitHub/Design/Reference links (if any)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early mockups or references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Mandatory Declaration: “We declare this idea is original and created by our team.”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01C416-8B0F-CD4B-8A3D-D7FBAA99E351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403522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E9946-ED15-4C9C-7E5A-03ADA6D09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88459782-1AC1-C2A7-B488-1425FE65A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DB98DC56-A582-9F5E-6AC9-5D7E301C0B4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11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2AF63F-2718-1C0A-0FD3-087A76FE925E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3F2446A7-90C8-DBC8-772A-9611B7FA6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C73A90C6-2928-F5AA-524F-892CAA305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CF3670-623D-FC02-81DC-CB69ABB30785}"/>
              </a:ext>
            </a:extLst>
          </p:cNvPr>
          <p:cNvSpPr txBox="1"/>
          <p:nvPr/>
        </p:nvSpPr>
        <p:spPr>
          <a:xfrm>
            <a:off x="2985306" y="1422231"/>
            <a:ext cx="6671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INSTRUCTIONS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24111A-C983-99A2-D829-8388425A607A}"/>
              </a:ext>
            </a:extLst>
          </p:cNvPr>
          <p:cNvSpPr txBox="1"/>
          <p:nvPr/>
        </p:nvSpPr>
        <p:spPr>
          <a:xfrm>
            <a:off x="874870" y="2071699"/>
            <a:ext cx="97521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Prepare your idea submission in the form of a presentation (maximum 12 slides) following the structure provided in this template.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Upload the final file as a PDF or PPT (max size: 10 MB).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Filename format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TeamName_Theme.pdf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Ensure originality, clarity, and relevance to the hackathon theme. Avoid too much of text material. Use points/infographics to explain the concept.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Please ensure that your team has submitted ONLY ONE idea under a THEME.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SAME idea cannot be submitted across different THEMES.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A team can submit only one idea under a theme. However, the team can submit other idea under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different themes.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Prepare the ppt with Font size of 14 (Times new Roman).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F75BA7-679A-7495-C6A0-A6C12591E7A9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306324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1E112-81FC-54B8-7D68-A44923F1A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99D0ED7E-7958-3C11-1138-426D2AA2611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2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74393F-7038-9659-3AF7-1F1CF38BB6A6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988776AE-A9A0-B707-3CC5-A63B35938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16A1EFC2-0F75-3FD0-A7BD-183C89A7E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CD2309-0FC3-9824-4BC6-894D03EDC31C}"/>
              </a:ext>
            </a:extLst>
          </p:cNvPr>
          <p:cNvSpPr txBox="1"/>
          <p:nvPr/>
        </p:nvSpPr>
        <p:spPr>
          <a:xfrm>
            <a:off x="2798257" y="259933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(Team &amp; Idea Overview)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BD8C35-4FAB-0FA7-81BB-EAE6E8FAFEAE}"/>
              </a:ext>
            </a:extLst>
          </p:cNvPr>
          <p:cNvSpPr txBox="1"/>
          <p:nvPr/>
        </p:nvSpPr>
        <p:spPr>
          <a:xfrm>
            <a:off x="338400" y="1334325"/>
            <a:ext cx="975216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Name: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Details: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 Title: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Theme:</a:t>
            </a:r>
          </a:p>
          <a:p>
            <a:pPr algn="just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(Optional: Add a team logo or photo for personalization)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917D19DF-F6E6-6E31-5C7C-D1AD8E911E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3026" y="2244172"/>
            <a:ext cx="3266071" cy="32660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3598342-C55B-76F0-2684-226335E300CE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12580D0-6985-57C5-9E36-D66262096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55823"/>
              </p:ext>
            </p:extLst>
          </p:nvPr>
        </p:nvGraphicFramePr>
        <p:xfrm>
          <a:off x="496713" y="2548366"/>
          <a:ext cx="8128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9802047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9481084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300560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5620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84218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Email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Contact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Team Leader (Yes/No)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851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24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27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047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8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15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88012-858F-BF29-3231-0EA599CAF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7659E6AD-63A5-CFE3-7B09-07ECD7515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4E0322A1-7353-73D2-8007-35985677489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3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2AC7C1-1E73-9294-6387-FBBE1E6D94C4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42C00DCE-771F-BBB1-4A22-398E223A25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A585868A-BE40-B07C-1ABB-9454BA47F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FE02E65-5AC7-85BC-F791-C23942F03DBD}"/>
              </a:ext>
            </a:extLst>
          </p:cNvPr>
          <p:cNvSpPr txBox="1"/>
          <p:nvPr/>
        </p:nvSpPr>
        <p:spPr>
          <a:xfrm>
            <a:off x="2568246" y="1567462"/>
            <a:ext cx="7055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0D2DFC-C4FE-4551-E9D6-6D34E475E370}"/>
              </a:ext>
            </a:extLst>
          </p:cNvPr>
          <p:cNvSpPr txBox="1"/>
          <p:nvPr/>
        </p:nvSpPr>
        <p:spPr>
          <a:xfrm>
            <a:off x="1219917" y="2230715"/>
            <a:ext cx="975216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STATEMENT: [Provide one liner on the problem you intent to solve?]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real-world problem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(align it along the theme of your idea)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it matters (context or impact)</a:t>
            </a:r>
          </a:p>
          <a:p>
            <a:pPr lvl="1" algn="just"/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relevant data or insights (if available)</a:t>
            </a:r>
          </a:p>
          <a:p>
            <a:pPr lvl="1" algn="just"/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LiDAR data is helpful in context to the problem?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EC6C28-339E-1784-21D1-58EBFD5D8A34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274805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1CC9E-F0A7-B8F9-3486-DFE05C62B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75B237EA-3735-92EF-7FCD-B1FD320DD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7C46953D-5D3B-3FAD-58EF-9575A4F9710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4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EFE28F-3F1B-0E68-C95A-6A9A29C1569C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BB384423-38A7-7F31-5D83-FB07207F8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8F2FCE82-5C2A-BDEE-4CCE-F059CB8C7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09B452-21C5-E16D-E86A-B93BB8B1D03A}"/>
              </a:ext>
            </a:extLst>
          </p:cNvPr>
          <p:cNvSpPr txBox="1"/>
          <p:nvPr/>
        </p:nvSpPr>
        <p:spPr>
          <a:xfrm>
            <a:off x="3009900" y="1465741"/>
            <a:ext cx="7200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SOLUTION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17E596-61F8-52AE-3C80-AC6A7A7B9805}"/>
              </a:ext>
            </a:extLst>
          </p:cNvPr>
          <p:cNvSpPr txBox="1"/>
          <p:nvPr/>
        </p:nvSpPr>
        <p:spPr>
          <a:xfrm>
            <a:off x="869189" y="2389711"/>
            <a:ext cx="975216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proposed idea/solution.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your solution addresses the problems and challenges described in the previous slide?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it unique or innovative?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36B813-3727-3201-A8B3-A02BCF56A11E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110352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8D01B-2285-BAB8-CF2E-B1B88D865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C9131B9A-F8CC-A06B-BF22-76EFAD82F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F79CBC3A-F133-E4E4-1B79-90F78011F1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5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C277CC-3924-16F9-CCE3-FABB09B430FB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3D2C5691-1014-5623-2BAC-07337EF8FF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743FC1A9-3CFA-9C25-8EBA-0EFD02BB4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127379-F034-2D62-2940-8CF0E7DB3659}"/>
              </a:ext>
            </a:extLst>
          </p:cNvPr>
          <p:cNvSpPr txBox="1"/>
          <p:nvPr/>
        </p:nvSpPr>
        <p:spPr>
          <a:xfrm>
            <a:off x="3009900" y="1561549"/>
            <a:ext cx="8196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USERS &amp; IMPACT </a:t>
            </a:r>
          </a:p>
          <a:p>
            <a:pPr algn="ctr"/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(Who will benefit?)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07F50F-4698-2B98-2087-53598477F03C}"/>
              </a:ext>
            </a:extLst>
          </p:cNvPr>
          <p:cNvSpPr txBox="1"/>
          <p:nvPr/>
        </p:nvSpPr>
        <p:spPr>
          <a:xfrm>
            <a:off x="869189" y="2546943"/>
            <a:ext cx="975216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users/beneficiaries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 solution helps them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social, economic, or environmental impact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4D1B8A-B852-6097-3127-0714ABFD5CF9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184944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E5655-7FA2-DCDD-E6BA-75A82E842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CD0F5D96-090F-3E03-C96F-07525A1D8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7196B82D-4206-6408-423F-ECF449910FA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6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0386BA-79CE-D8EA-C03A-C6598C2B6102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05A350FF-CDC2-A7FA-0823-9551653F94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2050F86E-FAEC-57B0-A75F-38F8E77D6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BF5DB1-2F69-E987-5A43-8654E41ACB62}"/>
              </a:ext>
            </a:extLst>
          </p:cNvPr>
          <p:cNvSpPr txBox="1"/>
          <p:nvPr/>
        </p:nvSpPr>
        <p:spPr>
          <a:xfrm>
            <a:off x="2985306" y="1402171"/>
            <a:ext cx="6671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 &amp; TECHNOLOGY STACK</a:t>
            </a:r>
            <a:endParaRPr lang="en-IN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AC63F5-E33C-5288-16D6-FCAE3470618D}"/>
              </a:ext>
            </a:extLst>
          </p:cNvPr>
          <p:cNvSpPr txBox="1"/>
          <p:nvPr/>
        </p:nvSpPr>
        <p:spPr>
          <a:xfrm>
            <a:off x="931819" y="2253931"/>
            <a:ext cx="9752166" cy="296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Tools, platforms, or programming languages to be used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ArcGIS, QGIS, Pix-4D,Bentley Context Capture, Python AI/ML Platforms etc.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Stack (Front End, Back End, Middle layer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use of LiDAR data will help in improved and effective solution of the problem identified by your team?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0EF349-F8C9-9180-F72A-A6B7E965B2C4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9265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7591A-9BE2-51C0-4180-07FE873069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8288E1DB-25D8-ABF4-7157-7043EE3C7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2E99EBAB-B6D8-CCB7-43CF-C205D3B21D5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7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F19822-6680-0C27-265D-D157EB1CC11F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FA8DD336-699E-EA6C-4422-1DF97094C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8DA42FB2-526B-0626-C1D6-8E90F8C7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C23071-640F-9BA4-E741-59B93C8D60B5}"/>
              </a:ext>
            </a:extLst>
          </p:cNvPr>
          <p:cNvSpPr txBox="1"/>
          <p:nvPr/>
        </p:nvSpPr>
        <p:spPr>
          <a:xfrm>
            <a:off x="2985306" y="1402171"/>
            <a:ext cx="6671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PLAN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35B237-5F03-D53E-B082-AE2AD9606D36}"/>
              </a:ext>
            </a:extLst>
          </p:cNvPr>
          <p:cNvSpPr txBox="1"/>
          <p:nvPr/>
        </p:nvSpPr>
        <p:spPr>
          <a:xfrm>
            <a:off x="856663" y="2165937"/>
            <a:ext cx="975216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methodology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developing the solution with timeline (Flow Charts/WBS/Project Plan)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Team’s preparedness (skills available, roles assigned)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538024-65BA-CB5A-945F-1C6E462379DD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165395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6CAB29-881C-6BAE-DCD3-0C840CC1A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0C5A4D8C-8341-4E2A-9041-68EF6B848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98056815-48A8-16ED-FBAA-4809CC50D61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8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ED0E94-E982-D934-C267-510F109097A7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4ADA2D12-8616-9315-2DED-398EF87CC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084600C5-4911-9A99-6003-F1B25B189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23A3F0-D7E3-4765-070A-F1B7E03414E8}"/>
              </a:ext>
            </a:extLst>
          </p:cNvPr>
          <p:cNvSpPr txBox="1"/>
          <p:nvPr/>
        </p:nvSpPr>
        <p:spPr>
          <a:xfrm>
            <a:off x="2339163" y="1456311"/>
            <a:ext cx="7871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FEASIBILITY &amp; CHALLENGES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6CEFA4-BDAA-ACDF-13FC-80B9C387D1A9}"/>
              </a:ext>
            </a:extLst>
          </p:cNvPr>
          <p:cNvSpPr txBox="1"/>
          <p:nvPr/>
        </p:nvSpPr>
        <p:spPr>
          <a:xfrm>
            <a:off x="869189" y="2546943"/>
            <a:ext cx="975216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feasible is this solution in terms of time and resources during the hackathon?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challenges and risks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for overcoming these challenges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it innovative?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E911E8-05C6-9BCA-27DC-BF4666528AD3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1095601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F6AC5-D6C5-DD9E-7D7A-F3959E645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lines and text&#10;&#10;AI-generated content may be incorrect.">
            <a:extLst>
              <a:ext uri="{FF2B5EF4-FFF2-40B4-BE49-F238E27FC236}">
                <a16:creationId xmlns:a16="http://schemas.microsoft.com/office/drawing/2014/main" id="{1BA159CB-9405-DA83-ADA5-1C3968FCD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90" y="0"/>
            <a:ext cx="1665020" cy="1665020"/>
          </a:xfrm>
          <a:prstGeom prst="rect">
            <a:avLst/>
          </a:prstGeom>
        </p:spPr>
      </p:pic>
      <p:sp>
        <p:nvSpPr>
          <p:cNvPr id="4098" name="Rectangle 6">
            <a:extLst>
              <a:ext uri="{FF2B5EF4-FFF2-40B4-BE49-F238E27FC236}">
                <a16:creationId xmlns:a16="http://schemas.microsoft.com/office/drawing/2014/main" id="{E600323D-486A-D379-560C-734AFAE4F6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E6B9E9D-4020-4A51-95B7-F5278627E63F}" type="slidenum">
              <a:rPr lang="en-US" altLang="en-US" sz="1400" i="0"/>
              <a:pPr algn="r" eaLnBrk="1" hangingPunct="1"/>
              <a:t>9</a:t>
            </a:fld>
            <a:endParaRPr lang="en-US" altLang="en-US" sz="1400" i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9B42C0-2D5F-7A0B-FBC9-DB0C557B134B}"/>
              </a:ext>
            </a:extLst>
          </p:cNvPr>
          <p:cNvSpPr txBox="1"/>
          <p:nvPr/>
        </p:nvSpPr>
        <p:spPr>
          <a:xfrm>
            <a:off x="0" y="6226404"/>
            <a:ext cx="12192000" cy="6315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5" name="Picture 4" descr="A blue and orange logo&#10;&#10;Description automatically generated">
            <a:extLst>
              <a:ext uri="{FF2B5EF4-FFF2-40B4-BE49-F238E27FC236}">
                <a16:creationId xmlns:a16="http://schemas.microsoft.com/office/drawing/2014/main" id="{E2B6DBC4-D4CB-578C-349B-5CDBA81EAE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2157192" cy="1528011"/>
          </a:xfrm>
          <a:prstGeom prst="rect">
            <a:avLst/>
          </a:prstGeom>
        </p:spPr>
      </p:pic>
      <p:pic>
        <p:nvPicPr>
          <p:cNvPr id="14" name="Picture 6" descr="Amity University, Noida - Wikipedia">
            <a:extLst>
              <a:ext uri="{FF2B5EF4-FFF2-40B4-BE49-F238E27FC236}">
                <a16:creationId xmlns:a16="http://schemas.microsoft.com/office/drawing/2014/main" id="{22F12A04-0262-8AD9-8963-ADEEE9DDE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81" y="93172"/>
            <a:ext cx="971365" cy="11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715DB5-5154-81B2-A8CF-B9522077B434}"/>
              </a:ext>
            </a:extLst>
          </p:cNvPr>
          <p:cNvSpPr txBox="1"/>
          <p:nvPr/>
        </p:nvSpPr>
        <p:spPr>
          <a:xfrm>
            <a:off x="1956392" y="1422231"/>
            <a:ext cx="7700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 </a:t>
            </a:r>
          </a:p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(What will be delivered?)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03F9DD-C65D-C088-4C98-1C36B4FA6DB2}"/>
              </a:ext>
            </a:extLst>
          </p:cNvPr>
          <p:cNvSpPr txBox="1"/>
          <p:nvPr/>
        </p:nvSpPr>
        <p:spPr>
          <a:xfrm>
            <a:off x="869189" y="2546943"/>
            <a:ext cx="9752166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output at end of hackathon (e.g., working prototype, app, dashboard, model)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it will be demonstrated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for scalability (data of larger area, high computing, technology)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Scope (2-3 points on post-hackathon expansion of idea?)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6359E1-F13D-D6E0-128B-6AC93F09F420}"/>
              </a:ext>
            </a:extLst>
          </p:cNvPr>
          <p:cNvSpPr txBox="1"/>
          <p:nvPr/>
        </p:nvSpPr>
        <p:spPr>
          <a:xfrm>
            <a:off x="2985306" y="6352652"/>
            <a:ext cx="6739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002060"/>
                </a:solidFill>
              </a:rPr>
              <a:t>A National Level River Hackathon – RIVERATHON 1.0 </a:t>
            </a:r>
          </a:p>
        </p:txBody>
      </p:sp>
    </p:spTree>
    <p:extLst>
      <p:ext uri="{BB962C8B-B14F-4D97-AF65-F5344CB8AC3E}">
        <p14:creationId xmlns:p14="http://schemas.microsoft.com/office/powerpoint/2010/main" val="905507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609</Words>
  <Application>Microsoft Office PowerPoint</Application>
  <PresentationFormat>Widescreen</PresentationFormat>
  <Paragraphs>97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Sofia Singh</dc:creator>
  <cp:lastModifiedBy>Sindhu Hak</cp:lastModifiedBy>
  <cp:revision>31</cp:revision>
  <dcterms:created xsi:type="dcterms:W3CDTF">2025-06-12T04:03:04Z</dcterms:created>
  <dcterms:modified xsi:type="dcterms:W3CDTF">2025-07-01T05:42:14Z</dcterms:modified>
</cp:coreProperties>
</file>