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5"/>
  </p:notesMasterIdLst>
  <p:sldIdLst>
    <p:sldId id="262" r:id="rId4"/>
    <p:sldId id="26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A1C2D-0D57-4893-9CAD-AB2F5197F0E7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55FEE-8333-4206-90D3-0D0D6944ABD9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Amity Business School</a:t>
            </a:r>
            <a:endParaRPr lang="en-US" altLang="en-US"/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69FAD0-94D3-4FE4-A383-E9B2540C228E}" type="slidenum">
              <a:rPr lang="en-US" altLang="en-US" smtClean="0"/>
            </a:fld>
            <a:endParaRPr lang="en-US" altLang="en-US"/>
          </a:p>
        </p:txBody>
      </p:sp>
      <p:sp>
        <p:nvSpPr>
          <p:cNvPr id="51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3375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9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575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125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125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9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762625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1926B-C788-4C04-87FB-70DAE60BA962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DA61A-8177-4CBD-904A-E58D0D94711D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CCF33-CD55-419C-829B-750C3F5F5FD3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8920F-C529-449C-9CC7-4389834316E9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2EBBC-9771-4512-A9FD-7EEE0EEF92FF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DE3AC-A740-4FAC-BD75-D386B99F44DC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697AE-2B11-4D79-B940-75E0E9A3D99F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B1FD8-8E06-4614-BBF5-DE386D35EE8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AAE48-2152-4822-B27C-0FF53127A8C7}" type="datetimeFigureOut">
              <a:rPr lang="en-US"/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14470-C422-4763-9267-B37B8484E3BE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1BA8C-C9DD-43EA-9EE1-251E1707CA82}" type="datetimeFigureOut">
              <a:rPr lang="en-US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885DF-3570-4CF5-A82C-60E285C0981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2B337-C549-455B-A901-034F653CE51B}" type="datetimeFigureOut">
              <a:rPr lang="en-US"/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AF182-A094-4224-824E-39ACD0D5E52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9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9E4DA-86A0-4EE2-AB50-749D7F8B787D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7FC27-9F26-482D-9D65-E3BC803778DC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9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AF6E7-7839-4B0A-9C12-99D46B6F3811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C9883-260C-435D-B62F-D4E17E3E267C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0AAB1-DE95-4B1C-A43E-0191B005B94D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D3D92-A6E4-4158-99DF-C51D6FD6AD6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68473-C955-4670-81E4-55673F2DD123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3100-B594-4FEA-BCD2-CF19080C45A9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1125"/>
            </a:lvl2pPr>
            <a:lvl3pPr marL="514350" indent="0">
              <a:buNone/>
              <a:defRPr sz="1015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5A8C0-641D-42E8-915C-0CB22F1009E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2.pn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>
          <a:blip r:embed="rId14"/>
          <a:srcRect b="83365"/>
          <a:stretch>
            <a:fillRect/>
          </a:stretch>
        </p:blipFill>
        <p:spPr bwMode="auto">
          <a:xfrm>
            <a:off x="6351" y="-33338"/>
            <a:ext cx="9137650" cy="113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9263" y="640080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900"/>
            </a:lvl1pPr>
          </a:lstStyle>
          <a:p>
            <a:fld id="{AC75A8C0-641D-42E8-915C-0CB22F1009E4}" type="slidenum">
              <a:rPr lang="en-IN" smtClean="0"/>
            </a:fld>
            <a:endParaRPr lang="en-IN" dirty="0"/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2438400" y="6705600"/>
            <a:ext cx="6705600" cy="152400"/>
          </a:xfrm>
          <a:prstGeom prst="rect">
            <a:avLst/>
          </a:prstGeom>
          <a:solidFill>
            <a:srgbClr val="F1B43B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015"/>
          </a:p>
        </p:txBody>
      </p:sp>
      <p:pic>
        <p:nvPicPr>
          <p:cNvPr id="3" name="Picture 2" descr="A blue and white logo with a ship and text&#10;&#10;Description automatically generated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00" y="294142"/>
            <a:ext cx="1568959" cy="7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75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panose="020B0604020202020204" pitchFamily="34" charset="0"/>
        </a:defRPr>
      </a:lvl5pPr>
      <a:lvl6pPr marL="257175"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panose="020B0604020202020204" pitchFamily="34" charset="0"/>
        </a:defRPr>
      </a:lvl6pPr>
      <a:lvl7pPr marL="514350"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panose="020B0604020202020204" pitchFamily="34" charset="0"/>
        </a:defRPr>
      </a:lvl7pPr>
      <a:lvl8pPr marL="771525"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panose="020B0604020202020204" pitchFamily="34" charset="0"/>
        </a:defRPr>
      </a:lvl8pPr>
      <a:lvl9pPr marL="1028700"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93040" indent="-19304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830" indent="-160655" algn="l" rtl="0" eaLnBrk="1" fontAlgn="base" hangingPunct="1">
        <a:spcBef>
          <a:spcPct val="20000"/>
        </a:spcBef>
        <a:spcAft>
          <a:spcPct val="0"/>
        </a:spcAft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3255" indent="-128905" algn="l" rtl="0" eaLnBrk="1" fontAlgn="base" hangingPunct="1">
        <a:spcBef>
          <a:spcPct val="20000"/>
        </a:spcBef>
        <a:spcAft>
          <a:spcPct val="0"/>
        </a:spcAft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430" indent="-128905" algn="l" rtl="0" eaLnBrk="1" fontAlgn="base" hangingPunct="1">
        <a:spcBef>
          <a:spcPct val="20000"/>
        </a:spcBef>
        <a:spcAft>
          <a:spcPct val="0"/>
        </a:spcAft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605" indent="-128905" algn="l" rtl="0" eaLnBrk="1" fontAlgn="base" hangingPunct="1">
        <a:spcBef>
          <a:spcPct val="20000"/>
        </a:spcBef>
        <a:spcAft>
          <a:spcPct val="0"/>
        </a:spcAft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780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671955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929130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186305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9"/>
            <a:ext cx="78867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675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9AFC220-5712-467F-9BA3-E1CB67C580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675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675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EC88CC5-1CEF-4BEA-A344-FB6ADFD7A5D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5pPr>
      <a:lvl6pPr marL="25717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6pPr>
      <a:lvl7pPr marL="5143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7pPr>
      <a:lvl8pPr marL="77152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8pPr>
      <a:lvl9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28905" indent="-128905" algn="l" rtl="0" eaLnBrk="1" fontAlgn="base" hangingPunct="1">
        <a:lnSpc>
          <a:spcPct val="90000"/>
        </a:lnSpc>
        <a:spcBef>
          <a:spcPts val="565"/>
        </a:spcBef>
        <a:spcAft>
          <a:spcPct val="0"/>
        </a:spcAft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6080" indent="-128905" algn="l" rtl="0" eaLnBrk="1" fontAlgn="base" hangingPunct="1">
        <a:lnSpc>
          <a:spcPct val="90000"/>
        </a:lnSpc>
        <a:spcBef>
          <a:spcPts val="280"/>
        </a:spcBef>
        <a:spcAft>
          <a:spcPct val="0"/>
        </a:spcAft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643255" indent="-128905" algn="l" rtl="0" eaLnBrk="1" fontAlgn="base" hangingPunct="1">
        <a:lnSpc>
          <a:spcPct val="90000"/>
        </a:lnSpc>
        <a:spcBef>
          <a:spcPts val="280"/>
        </a:spcBef>
        <a:spcAft>
          <a:spcPct val="0"/>
        </a:spcAft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900430" indent="-128905" algn="l" rtl="0" eaLnBrk="1" fontAlgn="base" hangingPunct="1">
        <a:lnSpc>
          <a:spcPct val="90000"/>
        </a:lnSpc>
        <a:spcBef>
          <a:spcPts val="28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157605" indent="-128905" algn="l" rtl="0" eaLnBrk="1" fontAlgn="base" hangingPunct="1">
        <a:lnSpc>
          <a:spcPct val="90000"/>
        </a:lnSpc>
        <a:spcBef>
          <a:spcPts val="28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414780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671955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929130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186305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574E80-C355-4018-A1E6-89AF02212AD4}" type="slidenum">
              <a:rPr lang="en-US" altLang="en-US" smtClean="0"/>
            </a:fld>
            <a:endParaRPr lang="en-US" altLang="en-US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0" y="1295400"/>
            <a:ext cx="9144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375" kern="120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7175" algn="ctr" rtl="0" eaLnBrk="1" fontAlgn="base" hangingPunct="1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514350" algn="ctr" rtl="0" eaLnBrk="1" fontAlgn="base" hangingPunct="1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771525" algn="ctr" rtl="0" eaLnBrk="1" fontAlgn="base" hangingPunct="1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028700" algn="ctr" rtl="0" eaLnBrk="1" fontAlgn="base" hangingPunct="1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3600" b="1" dirty="0"/>
              <a:t>Paper Title</a:t>
            </a:r>
            <a:br>
              <a:rPr lang="en-US" altLang="en-US" dirty="0"/>
            </a:br>
            <a:br>
              <a:rPr lang="en-US" altLang="en-US" b="1" dirty="0"/>
            </a:br>
            <a:r>
              <a:rPr lang="en-US" altLang="en-US" sz="2400" dirty="0"/>
              <a:t>(All Author’s Names)</a:t>
            </a:r>
            <a:br>
              <a:rPr lang="en-US" altLang="en-US" sz="2300" dirty="0"/>
            </a:br>
            <a:endParaRPr lang="en-US" altLang="en-US" sz="2300" dirty="0"/>
          </a:p>
          <a:p>
            <a:pPr>
              <a:lnSpc>
                <a:spcPct val="150000"/>
              </a:lnSpc>
            </a:pPr>
            <a:r>
              <a:rPr lang="en-US" altLang="en-US" sz="2400" dirty="0"/>
              <a:t> </a:t>
            </a:r>
            <a:br>
              <a:rPr lang="en-US" altLang="en-US" sz="2400" dirty="0"/>
            </a:br>
            <a:br>
              <a:rPr lang="en-US" altLang="en-US" sz="2400" dirty="0"/>
            </a:br>
            <a:r>
              <a:rPr lang="en-US" altLang="en-US" sz="2400" dirty="0"/>
              <a:t>Presented By -</a:t>
            </a:r>
            <a:br>
              <a:rPr lang="en-US" altLang="en-US" sz="2400" dirty="0"/>
            </a:br>
            <a:r>
              <a:rPr lang="en-US" altLang="en-US" sz="2400" dirty="0"/>
              <a:t>Presenter Name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92505"/>
            <a:ext cx="7886700" cy="5865495"/>
          </a:xfrm>
        </p:spPr>
        <p:txBody>
          <a:bodyPr/>
          <a:lstStyle/>
          <a:p>
            <a:r>
              <a:rPr lang="en-IN" sz="1800" b="1" dirty="0"/>
              <a:t>Slide: Agenda / Topics Covered</a:t>
            </a:r>
            <a:endParaRPr lang="en-IN" sz="1800" dirty="0"/>
          </a:p>
          <a:p>
            <a:r>
              <a:rPr lang="en-IN" sz="1800" b="1" dirty="0"/>
              <a:t>Slide: Introduction</a:t>
            </a:r>
            <a:endParaRPr lang="en-I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800" dirty="0"/>
              <a:t>Brief background</a:t>
            </a:r>
            <a:endParaRPr lang="en-I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800" dirty="0"/>
              <a:t>Purpose of the presentation</a:t>
            </a:r>
            <a:endParaRPr lang="en-IN" sz="1800" dirty="0"/>
          </a:p>
          <a:p>
            <a:r>
              <a:rPr lang="en-IN" sz="1800" b="1" dirty="0"/>
              <a:t>Slide: Topic Sections</a:t>
            </a:r>
            <a:br>
              <a:rPr lang="en-IN" sz="1800" dirty="0"/>
            </a:br>
            <a:r>
              <a:rPr lang="en-IN" sz="1800" dirty="0"/>
              <a:t>Each topic gets 1–3 slides (or more), for example:</a:t>
            </a:r>
            <a:endParaRPr lang="en-IN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800" b="1" dirty="0"/>
              <a:t>Slide:</a:t>
            </a:r>
            <a:r>
              <a:rPr lang="en-IN" sz="1800" dirty="0"/>
              <a:t> Topic 1 – Overview / Definitions</a:t>
            </a:r>
            <a:endParaRPr lang="en-IN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800" b="1" dirty="0"/>
              <a:t>Slide:</a:t>
            </a:r>
            <a:r>
              <a:rPr lang="en-IN" sz="1800" dirty="0"/>
              <a:t> Topic 1 – Key Points / Data / Diagrams</a:t>
            </a:r>
            <a:endParaRPr lang="en-IN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800" b="1" dirty="0"/>
              <a:t>Slide:</a:t>
            </a:r>
            <a:r>
              <a:rPr lang="en-IN" sz="1800" dirty="0"/>
              <a:t> Topic 2 – Methods </a:t>
            </a:r>
            <a:r>
              <a:rPr lang="en-IN" sz="1800" dirty="0"/>
              <a:t>/ Analysis / Findings</a:t>
            </a:r>
            <a:endParaRPr lang="en-IN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800" b="1" dirty="0"/>
              <a:t>Slide:</a:t>
            </a:r>
            <a:r>
              <a:rPr lang="en-IN" sz="1800" dirty="0"/>
              <a:t> Topic 3 – Case Studies / Applications</a:t>
            </a:r>
            <a:endParaRPr lang="en-IN" sz="1800" dirty="0"/>
          </a:p>
          <a:p>
            <a:r>
              <a:rPr lang="en-IN" sz="1800" b="1" dirty="0"/>
              <a:t>Final Slides:</a:t>
            </a:r>
            <a:endParaRPr lang="en-IN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800" b="1" dirty="0"/>
              <a:t>Slide:</a:t>
            </a:r>
            <a:r>
              <a:rPr lang="en-IN" sz="1800" dirty="0"/>
              <a:t> Conclusion &amp; Summary</a:t>
            </a:r>
            <a:endParaRPr lang="en-IN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IN" sz="1800" b="1" dirty="0"/>
              <a:t>Slide</a:t>
            </a:r>
            <a:r>
              <a:rPr lang="en-US" altLang="en-IN" sz="1800" dirty="0"/>
              <a:t>: References</a:t>
            </a:r>
            <a:endParaRPr lang="en-IN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800" b="1" dirty="0"/>
              <a:t>Slide:</a:t>
            </a:r>
            <a:r>
              <a:rPr lang="en-IN" sz="1800" dirty="0"/>
              <a:t> Q&amp;A / Discussion</a:t>
            </a:r>
            <a:endParaRPr lang="en-IN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800" b="1" dirty="0"/>
              <a:t>Slide:</a:t>
            </a:r>
            <a:r>
              <a:rPr lang="en-IN" sz="1800" dirty="0"/>
              <a:t> Thank You / Contact Info</a:t>
            </a:r>
            <a:endParaRPr lang="en-IN" sz="1800" dirty="0"/>
          </a:p>
          <a:p>
            <a:endParaRPr lang="en-IN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516</Words>
  <Application>WPS Presentation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Calibri Light</vt:lpstr>
      <vt:lpstr>Microsoft YaHei</vt:lpstr>
      <vt:lpstr>Arial Unicode MS</vt:lpstr>
      <vt:lpstr>Calibri</vt:lpstr>
      <vt:lpstr>Theme1</vt:lpstr>
      <vt:lpstr>Custom Design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Manish Kumar Chauhan</dc:creator>
  <cp:lastModifiedBy>Neha Arora</cp:lastModifiedBy>
  <cp:revision>11</cp:revision>
  <dcterms:created xsi:type="dcterms:W3CDTF">2022-01-29T13:25:00Z</dcterms:created>
  <dcterms:modified xsi:type="dcterms:W3CDTF">2025-05-28T10:30:32Z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20D4EEF964034A16A1AFBC0D1DCA9828_12</vt:lpwstr>
  </property>
  <property fmtid="{D5CDD505-2E9C-101B-9397-08002B2CF9AE}" pid="3" name="KSOProductBuildVer">
    <vt:lpwstr>1033-12.2.0.21179</vt:lpwstr>
  </property>
</Properties>
</file>