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png" ContentType="image/png"/>
  <Default Extension="jpg" ContentType="image/jpg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</p:sldIdLst>
  <p:sldSz cx="18288000" cy="10287000"/>
  <p:notesSz cx="18288000" cy="102870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Relationship Id="rId3" Type="http://schemas.openxmlformats.org/officeDocument/2006/relationships/image" Target="../media/image5.png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371600" y="3188970"/>
            <a:ext cx="15544800" cy="21602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200" b="1" i="0">
                <a:solidFill>
                  <a:srgbClr val="BF0000"/>
                </a:solidFill>
                <a:latin typeface="Times New Roman"/>
                <a:cs typeface="Times New Roman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2743200" y="5760720"/>
            <a:ext cx="12801600" cy="25717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800" b="0" i="1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pPr marL="12700">
              <a:lnSpc>
                <a:spcPts val="1750"/>
              </a:lnSpc>
            </a:pPr>
            <a:r>
              <a:rPr dirty="0"/>
              <a:t>Presented</a:t>
            </a:r>
            <a:r>
              <a:rPr dirty="0" spc="140"/>
              <a:t> </a:t>
            </a:r>
            <a:r>
              <a:rPr dirty="0"/>
              <a:t>in</a:t>
            </a:r>
            <a:r>
              <a:rPr dirty="0" spc="140"/>
              <a:t> </a:t>
            </a:r>
            <a:r>
              <a:rPr dirty="0"/>
              <a:t>2nd</a:t>
            </a:r>
            <a:r>
              <a:rPr dirty="0" spc="140"/>
              <a:t> </a:t>
            </a:r>
            <a:r>
              <a:rPr dirty="0"/>
              <a:t>International</a:t>
            </a:r>
            <a:r>
              <a:rPr dirty="0" spc="145"/>
              <a:t> </a:t>
            </a:r>
            <a:r>
              <a:rPr dirty="0"/>
              <a:t>Conference</a:t>
            </a:r>
            <a:r>
              <a:rPr dirty="0" spc="140"/>
              <a:t> </a:t>
            </a:r>
            <a:r>
              <a:rPr dirty="0" spc="85"/>
              <a:t>ICFSL-</a:t>
            </a:r>
            <a:r>
              <a:rPr dirty="0" spc="-10"/>
              <a:t>2025-</a:t>
            </a:r>
            <a:r>
              <a:rPr dirty="0" spc="85"/>
              <a:t>Amity</a:t>
            </a:r>
            <a:r>
              <a:rPr dirty="0" spc="140"/>
              <a:t> </a:t>
            </a:r>
            <a:r>
              <a:rPr dirty="0"/>
              <a:t>University,</a:t>
            </a:r>
            <a:r>
              <a:rPr dirty="0" spc="145"/>
              <a:t> </a:t>
            </a:r>
            <a:r>
              <a:rPr dirty="0"/>
              <a:t>Uttar-</a:t>
            </a:r>
            <a:r>
              <a:rPr dirty="0" spc="-10"/>
              <a:t>Pradesh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 showMasterSp="0">
  <p:cSld name="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7276122" y="0"/>
            <a:ext cx="11012170" cy="78105"/>
          </a:xfrm>
          <a:custGeom>
            <a:avLst/>
            <a:gdLst/>
            <a:ahLst/>
            <a:cxnLst/>
            <a:rect l="l" t="t" r="r" b="b"/>
            <a:pathLst>
              <a:path w="11012169" h="78105">
                <a:moveTo>
                  <a:pt x="11011878" y="0"/>
                </a:moveTo>
                <a:lnTo>
                  <a:pt x="11011878" y="0"/>
                </a:lnTo>
                <a:lnTo>
                  <a:pt x="0" y="0"/>
                </a:lnTo>
                <a:lnTo>
                  <a:pt x="0" y="73787"/>
                </a:lnTo>
                <a:lnTo>
                  <a:pt x="4292" y="78105"/>
                </a:lnTo>
                <a:lnTo>
                  <a:pt x="11011878" y="78105"/>
                </a:lnTo>
                <a:lnTo>
                  <a:pt x="11011878" y="68554"/>
                </a:lnTo>
                <a:lnTo>
                  <a:pt x="11011878" y="0"/>
                </a:lnTo>
                <a:close/>
              </a:path>
            </a:pathLst>
          </a:custGeom>
          <a:solidFill>
            <a:srgbClr val="FFBF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7" name="bg object 17"/>
          <p:cNvSpPr/>
          <p:nvPr/>
        </p:nvSpPr>
        <p:spPr>
          <a:xfrm>
            <a:off x="0" y="11"/>
            <a:ext cx="10794365" cy="78105"/>
          </a:xfrm>
          <a:custGeom>
            <a:avLst/>
            <a:gdLst/>
            <a:ahLst/>
            <a:cxnLst/>
            <a:rect l="l" t="t" r="r" b="b"/>
            <a:pathLst>
              <a:path w="10794365" h="78105">
                <a:moveTo>
                  <a:pt x="10793997" y="0"/>
                </a:moveTo>
                <a:lnTo>
                  <a:pt x="10793997" y="0"/>
                </a:lnTo>
                <a:lnTo>
                  <a:pt x="0" y="0"/>
                </a:lnTo>
                <a:lnTo>
                  <a:pt x="0" y="56629"/>
                </a:lnTo>
                <a:lnTo>
                  <a:pt x="0" y="78054"/>
                </a:lnTo>
                <a:lnTo>
                  <a:pt x="10772762" y="78054"/>
                </a:lnTo>
                <a:lnTo>
                  <a:pt x="10781106" y="76377"/>
                </a:lnTo>
                <a:lnTo>
                  <a:pt x="10787913" y="71780"/>
                </a:lnTo>
                <a:lnTo>
                  <a:pt x="10792511" y="64960"/>
                </a:lnTo>
                <a:lnTo>
                  <a:pt x="10793997" y="57632"/>
                </a:lnTo>
                <a:lnTo>
                  <a:pt x="10793997" y="56629"/>
                </a:lnTo>
                <a:lnTo>
                  <a:pt x="10793997" y="35204"/>
                </a:lnTo>
                <a:lnTo>
                  <a:pt x="10793997" y="9486"/>
                </a:lnTo>
                <a:lnTo>
                  <a:pt x="10793997" y="0"/>
                </a:lnTo>
                <a:close/>
              </a:path>
            </a:pathLst>
          </a:custGeom>
          <a:solidFill>
            <a:srgbClr val="00206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8" name="bg object 18"/>
          <p:cNvSpPr/>
          <p:nvPr/>
        </p:nvSpPr>
        <p:spPr>
          <a:xfrm>
            <a:off x="0" y="10196994"/>
            <a:ext cx="18288000" cy="90170"/>
          </a:xfrm>
          <a:custGeom>
            <a:avLst/>
            <a:gdLst/>
            <a:ahLst/>
            <a:cxnLst/>
            <a:rect l="l" t="t" r="r" b="b"/>
            <a:pathLst>
              <a:path w="18288000" h="90170">
                <a:moveTo>
                  <a:pt x="18288000" y="0"/>
                </a:moveTo>
                <a:lnTo>
                  <a:pt x="0" y="0"/>
                </a:lnTo>
                <a:lnTo>
                  <a:pt x="0" y="21437"/>
                </a:lnTo>
                <a:lnTo>
                  <a:pt x="0" y="21590"/>
                </a:lnTo>
                <a:lnTo>
                  <a:pt x="0" y="90004"/>
                </a:lnTo>
                <a:lnTo>
                  <a:pt x="18288000" y="90004"/>
                </a:lnTo>
                <a:lnTo>
                  <a:pt x="18288000" y="21590"/>
                </a:lnTo>
                <a:lnTo>
                  <a:pt x="18288000" y="21437"/>
                </a:lnTo>
                <a:lnTo>
                  <a:pt x="18288000" y="0"/>
                </a:lnTo>
                <a:close/>
              </a:path>
            </a:pathLst>
          </a:custGeom>
          <a:solidFill>
            <a:srgbClr val="002060"/>
          </a:solidFill>
        </p:spPr>
        <p:txBody>
          <a:bodyPr wrap="square" lIns="0" tIns="0" rIns="0" bIns="0" rtlCol="0"/>
          <a:lstStyle/>
          <a:p/>
        </p:txBody>
      </p:sp>
      <p:pic>
        <p:nvPicPr>
          <p:cNvPr id="19" name="bg object 19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44957" y="465940"/>
            <a:ext cx="1371150" cy="1704974"/>
          </a:xfrm>
          <a:prstGeom prst="rect">
            <a:avLst/>
          </a:prstGeom>
        </p:spPr>
      </p:pic>
      <p:pic>
        <p:nvPicPr>
          <p:cNvPr id="20" name="bg object 20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714500" y="535957"/>
            <a:ext cx="3467099" cy="1628774"/>
          </a:xfrm>
          <a:prstGeom prst="rect">
            <a:avLst/>
          </a:prstGeom>
        </p:spPr>
      </p:pic>
      <p:sp>
        <p:nvSpPr>
          <p:cNvPr id="21" name="bg object 21"/>
          <p:cNvSpPr/>
          <p:nvPr/>
        </p:nvSpPr>
        <p:spPr>
          <a:xfrm>
            <a:off x="7276122" y="0"/>
            <a:ext cx="11012170" cy="78105"/>
          </a:xfrm>
          <a:custGeom>
            <a:avLst/>
            <a:gdLst/>
            <a:ahLst/>
            <a:cxnLst/>
            <a:rect l="l" t="t" r="r" b="b"/>
            <a:pathLst>
              <a:path w="11012169" h="78105">
                <a:moveTo>
                  <a:pt x="11011878" y="0"/>
                </a:moveTo>
                <a:lnTo>
                  <a:pt x="11011878" y="0"/>
                </a:lnTo>
                <a:lnTo>
                  <a:pt x="0" y="0"/>
                </a:lnTo>
                <a:lnTo>
                  <a:pt x="0" y="73787"/>
                </a:lnTo>
                <a:lnTo>
                  <a:pt x="4292" y="78105"/>
                </a:lnTo>
                <a:lnTo>
                  <a:pt x="11011878" y="78105"/>
                </a:lnTo>
                <a:lnTo>
                  <a:pt x="11011878" y="68554"/>
                </a:lnTo>
                <a:lnTo>
                  <a:pt x="11011878" y="0"/>
                </a:lnTo>
                <a:close/>
              </a:path>
            </a:pathLst>
          </a:custGeom>
          <a:solidFill>
            <a:srgbClr val="FFBF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2" name="bg object 22"/>
          <p:cNvSpPr/>
          <p:nvPr/>
        </p:nvSpPr>
        <p:spPr>
          <a:xfrm>
            <a:off x="0" y="11"/>
            <a:ext cx="10794365" cy="78105"/>
          </a:xfrm>
          <a:custGeom>
            <a:avLst/>
            <a:gdLst/>
            <a:ahLst/>
            <a:cxnLst/>
            <a:rect l="l" t="t" r="r" b="b"/>
            <a:pathLst>
              <a:path w="10794365" h="78105">
                <a:moveTo>
                  <a:pt x="10793997" y="0"/>
                </a:moveTo>
                <a:lnTo>
                  <a:pt x="10793997" y="0"/>
                </a:lnTo>
                <a:lnTo>
                  <a:pt x="0" y="0"/>
                </a:lnTo>
                <a:lnTo>
                  <a:pt x="0" y="56629"/>
                </a:lnTo>
                <a:lnTo>
                  <a:pt x="0" y="78054"/>
                </a:lnTo>
                <a:lnTo>
                  <a:pt x="10772762" y="78054"/>
                </a:lnTo>
                <a:lnTo>
                  <a:pt x="10781106" y="76377"/>
                </a:lnTo>
                <a:lnTo>
                  <a:pt x="10787913" y="71780"/>
                </a:lnTo>
                <a:lnTo>
                  <a:pt x="10792511" y="64960"/>
                </a:lnTo>
                <a:lnTo>
                  <a:pt x="10793997" y="57632"/>
                </a:lnTo>
                <a:lnTo>
                  <a:pt x="10793997" y="56629"/>
                </a:lnTo>
                <a:lnTo>
                  <a:pt x="10793997" y="35204"/>
                </a:lnTo>
                <a:lnTo>
                  <a:pt x="10793997" y="9486"/>
                </a:lnTo>
                <a:lnTo>
                  <a:pt x="10793997" y="0"/>
                </a:lnTo>
                <a:close/>
              </a:path>
            </a:pathLst>
          </a:custGeom>
          <a:solidFill>
            <a:srgbClr val="00206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3" name="bg object 23"/>
          <p:cNvSpPr/>
          <p:nvPr/>
        </p:nvSpPr>
        <p:spPr>
          <a:xfrm>
            <a:off x="0" y="10196994"/>
            <a:ext cx="18288000" cy="90170"/>
          </a:xfrm>
          <a:custGeom>
            <a:avLst/>
            <a:gdLst/>
            <a:ahLst/>
            <a:cxnLst/>
            <a:rect l="l" t="t" r="r" b="b"/>
            <a:pathLst>
              <a:path w="18288000" h="90170">
                <a:moveTo>
                  <a:pt x="18288000" y="0"/>
                </a:moveTo>
                <a:lnTo>
                  <a:pt x="18266563" y="0"/>
                </a:lnTo>
                <a:lnTo>
                  <a:pt x="18266563" y="42862"/>
                </a:lnTo>
                <a:lnTo>
                  <a:pt x="18266563" y="68580"/>
                </a:lnTo>
                <a:lnTo>
                  <a:pt x="21424" y="68580"/>
                </a:lnTo>
                <a:lnTo>
                  <a:pt x="21424" y="42862"/>
                </a:lnTo>
                <a:lnTo>
                  <a:pt x="18266563" y="42862"/>
                </a:lnTo>
                <a:lnTo>
                  <a:pt x="18266563" y="0"/>
                </a:lnTo>
                <a:lnTo>
                  <a:pt x="0" y="0"/>
                </a:lnTo>
                <a:lnTo>
                  <a:pt x="0" y="21590"/>
                </a:lnTo>
                <a:lnTo>
                  <a:pt x="0" y="90170"/>
                </a:lnTo>
                <a:lnTo>
                  <a:pt x="21424" y="90170"/>
                </a:lnTo>
                <a:lnTo>
                  <a:pt x="21424" y="90004"/>
                </a:lnTo>
                <a:lnTo>
                  <a:pt x="18266563" y="90004"/>
                </a:lnTo>
                <a:lnTo>
                  <a:pt x="18288000" y="90004"/>
                </a:lnTo>
                <a:lnTo>
                  <a:pt x="18288000" y="21590"/>
                </a:lnTo>
                <a:lnTo>
                  <a:pt x="18288000" y="21437"/>
                </a:lnTo>
                <a:lnTo>
                  <a:pt x="18288000" y="0"/>
                </a:lnTo>
                <a:close/>
              </a:path>
            </a:pathLst>
          </a:custGeom>
          <a:solidFill>
            <a:srgbClr val="00206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200" b="1" i="0">
                <a:solidFill>
                  <a:srgbClr val="BF0000"/>
                </a:solidFill>
                <a:latin typeface="Times New Roman"/>
                <a:cs typeface="Times New Roman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800" b="0" i="1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pPr marL="12700">
              <a:lnSpc>
                <a:spcPts val="1750"/>
              </a:lnSpc>
            </a:pPr>
            <a:r>
              <a:rPr dirty="0"/>
              <a:t>Presented</a:t>
            </a:r>
            <a:r>
              <a:rPr dirty="0" spc="140"/>
              <a:t> </a:t>
            </a:r>
            <a:r>
              <a:rPr dirty="0"/>
              <a:t>in</a:t>
            </a:r>
            <a:r>
              <a:rPr dirty="0" spc="140"/>
              <a:t> </a:t>
            </a:r>
            <a:r>
              <a:rPr dirty="0"/>
              <a:t>2nd</a:t>
            </a:r>
            <a:r>
              <a:rPr dirty="0" spc="140"/>
              <a:t> </a:t>
            </a:r>
            <a:r>
              <a:rPr dirty="0"/>
              <a:t>International</a:t>
            </a:r>
            <a:r>
              <a:rPr dirty="0" spc="145"/>
              <a:t> </a:t>
            </a:r>
            <a:r>
              <a:rPr dirty="0"/>
              <a:t>Conference</a:t>
            </a:r>
            <a:r>
              <a:rPr dirty="0" spc="140"/>
              <a:t> </a:t>
            </a:r>
            <a:r>
              <a:rPr dirty="0" spc="85"/>
              <a:t>ICFSL-</a:t>
            </a:r>
            <a:r>
              <a:rPr dirty="0" spc="-10"/>
              <a:t>2025-</a:t>
            </a:r>
            <a:r>
              <a:rPr dirty="0" spc="85"/>
              <a:t>Amity</a:t>
            </a:r>
            <a:r>
              <a:rPr dirty="0" spc="140"/>
              <a:t> </a:t>
            </a:r>
            <a:r>
              <a:rPr dirty="0"/>
              <a:t>University,</a:t>
            </a:r>
            <a:r>
              <a:rPr dirty="0" spc="145"/>
              <a:t> </a:t>
            </a:r>
            <a:r>
              <a:rPr dirty="0"/>
              <a:t>Uttar-</a:t>
            </a:r>
            <a:r>
              <a:rPr dirty="0" spc="-10"/>
              <a:t>Pradesh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200" b="1" i="0">
                <a:solidFill>
                  <a:srgbClr val="BF0000"/>
                </a:solidFill>
                <a:latin typeface="Times New Roman"/>
                <a:cs typeface="Times New Roman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914400" y="2366010"/>
            <a:ext cx="7955280" cy="67894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9418320" y="2366010"/>
            <a:ext cx="7955280" cy="67894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800" b="0" i="1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pPr marL="12700">
              <a:lnSpc>
                <a:spcPts val="1750"/>
              </a:lnSpc>
            </a:pPr>
            <a:r>
              <a:rPr dirty="0"/>
              <a:t>Presented</a:t>
            </a:r>
            <a:r>
              <a:rPr dirty="0" spc="140"/>
              <a:t> </a:t>
            </a:r>
            <a:r>
              <a:rPr dirty="0"/>
              <a:t>in</a:t>
            </a:r>
            <a:r>
              <a:rPr dirty="0" spc="140"/>
              <a:t> </a:t>
            </a:r>
            <a:r>
              <a:rPr dirty="0"/>
              <a:t>2nd</a:t>
            </a:r>
            <a:r>
              <a:rPr dirty="0" spc="140"/>
              <a:t> </a:t>
            </a:r>
            <a:r>
              <a:rPr dirty="0"/>
              <a:t>International</a:t>
            </a:r>
            <a:r>
              <a:rPr dirty="0" spc="145"/>
              <a:t> </a:t>
            </a:r>
            <a:r>
              <a:rPr dirty="0"/>
              <a:t>Conference</a:t>
            </a:r>
            <a:r>
              <a:rPr dirty="0" spc="140"/>
              <a:t> </a:t>
            </a:r>
            <a:r>
              <a:rPr dirty="0" spc="85"/>
              <a:t>ICFSL-</a:t>
            </a:r>
            <a:r>
              <a:rPr dirty="0" spc="-10"/>
              <a:t>2025-</a:t>
            </a:r>
            <a:r>
              <a:rPr dirty="0" spc="85"/>
              <a:t>Amity</a:t>
            </a:r>
            <a:r>
              <a:rPr dirty="0" spc="140"/>
              <a:t> </a:t>
            </a:r>
            <a:r>
              <a:rPr dirty="0"/>
              <a:t>University,</a:t>
            </a:r>
            <a:r>
              <a:rPr dirty="0" spc="145"/>
              <a:t> </a:t>
            </a:r>
            <a:r>
              <a:rPr dirty="0"/>
              <a:t>Uttar-</a:t>
            </a:r>
            <a:r>
              <a:rPr dirty="0" spc="-10"/>
              <a:t>Pradesh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200" b="1" i="0">
                <a:solidFill>
                  <a:srgbClr val="BF0000"/>
                </a:solidFill>
                <a:latin typeface="Times New Roman"/>
                <a:cs typeface="Times New Roman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800" b="0" i="1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pPr marL="12700">
              <a:lnSpc>
                <a:spcPts val="1750"/>
              </a:lnSpc>
            </a:pPr>
            <a:r>
              <a:rPr dirty="0"/>
              <a:t>Presented</a:t>
            </a:r>
            <a:r>
              <a:rPr dirty="0" spc="140"/>
              <a:t> </a:t>
            </a:r>
            <a:r>
              <a:rPr dirty="0"/>
              <a:t>in</a:t>
            </a:r>
            <a:r>
              <a:rPr dirty="0" spc="140"/>
              <a:t> </a:t>
            </a:r>
            <a:r>
              <a:rPr dirty="0"/>
              <a:t>2nd</a:t>
            </a:r>
            <a:r>
              <a:rPr dirty="0" spc="140"/>
              <a:t> </a:t>
            </a:r>
            <a:r>
              <a:rPr dirty="0"/>
              <a:t>International</a:t>
            </a:r>
            <a:r>
              <a:rPr dirty="0" spc="145"/>
              <a:t> </a:t>
            </a:r>
            <a:r>
              <a:rPr dirty="0"/>
              <a:t>Conference</a:t>
            </a:r>
            <a:r>
              <a:rPr dirty="0" spc="140"/>
              <a:t> </a:t>
            </a:r>
            <a:r>
              <a:rPr dirty="0" spc="85"/>
              <a:t>ICFSL-</a:t>
            </a:r>
            <a:r>
              <a:rPr dirty="0" spc="-10"/>
              <a:t>2025-</a:t>
            </a:r>
            <a:r>
              <a:rPr dirty="0" spc="85"/>
              <a:t>Amity</a:t>
            </a:r>
            <a:r>
              <a:rPr dirty="0" spc="140"/>
              <a:t> </a:t>
            </a:r>
            <a:r>
              <a:rPr dirty="0"/>
              <a:t>University,</a:t>
            </a:r>
            <a:r>
              <a:rPr dirty="0" spc="145"/>
              <a:t> </a:t>
            </a:r>
            <a:r>
              <a:rPr dirty="0"/>
              <a:t>Uttar-</a:t>
            </a:r>
            <a:r>
              <a:rPr dirty="0" spc="-10"/>
              <a:t>Pradesh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800" b="0" i="1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pPr marL="12700">
              <a:lnSpc>
                <a:spcPts val="1750"/>
              </a:lnSpc>
            </a:pPr>
            <a:r>
              <a:rPr dirty="0"/>
              <a:t>Presented</a:t>
            </a:r>
            <a:r>
              <a:rPr dirty="0" spc="140"/>
              <a:t> </a:t>
            </a:r>
            <a:r>
              <a:rPr dirty="0"/>
              <a:t>in</a:t>
            </a:r>
            <a:r>
              <a:rPr dirty="0" spc="140"/>
              <a:t> </a:t>
            </a:r>
            <a:r>
              <a:rPr dirty="0"/>
              <a:t>2nd</a:t>
            </a:r>
            <a:r>
              <a:rPr dirty="0" spc="140"/>
              <a:t> </a:t>
            </a:r>
            <a:r>
              <a:rPr dirty="0"/>
              <a:t>International</a:t>
            </a:r>
            <a:r>
              <a:rPr dirty="0" spc="145"/>
              <a:t> </a:t>
            </a:r>
            <a:r>
              <a:rPr dirty="0"/>
              <a:t>Conference</a:t>
            </a:r>
            <a:r>
              <a:rPr dirty="0" spc="140"/>
              <a:t> </a:t>
            </a:r>
            <a:r>
              <a:rPr dirty="0" spc="85"/>
              <a:t>ICFSL-</a:t>
            </a:r>
            <a:r>
              <a:rPr dirty="0" spc="-10"/>
              <a:t>2025-</a:t>
            </a:r>
            <a:r>
              <a:rPr dirty="0" spc="85"/>
              <a:t>Amity</a:t>
            </a:r>
            <a:r>
              <a:rPr dirty="0" spc="140"/>
              <a:t> </a:t>
            </a:r>
            <a:r>
              <a:rPr dirty="0"/>
              <a:t>University,</a:t>
            </a:r>
            <a:r>
              <a:rPr dirty="0" spc="145"/>
              <a:t> </a:t>
            </a:r>
            <a:r>
              <a:rPr dirty="0"/>
              <a:t>Uttar-</a:t>
            </a:r>
            <a:r>
              <a:rPr dirty="0" spc="-10"/>
              <a:t>Pradesh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png"/><Relationship Id="rId8" Type="http://schemas.openxmlformats.org/officeDocument/2006/relationships/image" Target="../media/image2.png"/><Relationship Id="rId9" Type="http://schemas.openxmlformats.org/officeDocument/2006/relationships/image" Target="../media/image3.jp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7276122" y="0"/>
            <a:ext cx="11012170" cy="78105"/>
          </a:xfrm>
          <a:custGeom>
            <a:avLst/>
            <a:gdLst/>
            <a:ahLst/>
            <a:cxnLst/>
            <a:rect l="l" t="t" r="r" b="b"/>
            <a:pathLst>
              <a:path w="11012169" h="78105">
                <a:moveTo>
                  <a:pt x="11011878" y="0"/>
                </a:moveTo>
                <a:lnTo>
                  <a:pt x="11011878" y="0"/>
                </a:lnTo>
                <a:lnTo>
                  <a:pt x="0" y="0"/>
                </a:lnTo>
                <a:lnTo>
                  <a:pt x="0" y="73787"/>
                </a:lnTo>
                <a:lnTo>
                  <a:pt x="4292" y="78105"/>
                </a:lnTo>
                <a:lnTo>
                  <a:pt x="11011878" y="78105"/>
                </a:lnTo>
                <a:lnTo>
                  <a:pt x="11011878" y="68554"/>
                </a:lnTo>
                <a:lnTo>
                  <a:pt x="11011878" y="0"/>
                </a:lnTo>
                <a:close/>
              </a:path>
            </a:pathLst>
          </a:custGeom>
          <a:solidFill>
            <a:srgbClr val="FFBF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7" name="bg object 17"/>
          <p:cNvSpPr/>
          <p:nvPr/>
        </p:nvSpPr>
        <p:spPr>
          <a:xfrm>
            <a:off x="0" y="11"/>
            <a:ext cx="10794365" cy="78105"/>
          </a:xfrm>
          <a:custGeom>
            <a:avLst/>
            <a:gdLst/>
            <a:ahLst/>
            <a:cxnLst/>
            <a:rect l="l" t="t" r="r" b="b"/>
            <a:pathLst>
              <a:path w="10794365" h="78105">
                <a:moveTo>
                  <a:pt x="10793997" y="0"/>
                </a:moveTo>
                <a:lnTo>
                  <a:pt x="10793997" y="0"/>
                </a:lnTo>
                <a:lnTo>
                  <a:pt x="0" y="0"/>
                </a:lnTo>
                <a:lnTo>
                  <a:pt x="0" y="56629"/>
                </a:lnTo>
                <a:lnTo>
                  <a:pt x="0" y="78054"/>
                </a:lnTo>
                <a:lnTo>
                  <a:pt x="10772762" y="78054"/>
                </a:lnTo>
                <a:lnTo>
                  <a:pt x="10781106" y="76377"/>
                </a:lnTo>
                <a:lnTo>
                  <a:pt x="10787913" y="71780"/>
                </a:lnTo>
                <a:lnTo>
                  <a:pt x="10792511" y="64960"/>
                </a:lnTo>
                <a:lnTo>
                  <a:pt x="10793997" y="57632"/>
                </a:lnTo>
                <a:lnTo>
                  <a:pt x="10793997" y="56629"/>
                </a:lnTo>
                <a:lnTo>
                  <a:pt x="10793997" y="35204"/>
                </a:lnTo>
                <a:lnTo>
                  <a:pt x="10793997" y="9486"/>
                </a:lnTo>
                <a:lnTo>
                  <a:pt x="10793997" y="0"/>
                </a:lnTo>
                <a:close/>
              </a:path>
            </a:pathLst>
          </a:custGeom>
          <a:solidFill>
            <a:srgbClr val="00206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8" name="bg object 18"/>
          <p:cNvSpPr/>
          <p:nvPr/>
        </p:nvSpPr>
        <p:spPr>
          <a:xfrm>
            <a:off x="0" y="10196994"/>
            <a:ext cx="18288000" cy="90170"/>
          </a:xfrm>
          <a:custGeom>
            <a:avLst/>
            <a:gdLst/>
            <a:ahLst/>
            <a:cxnLst/>
            <a:rect l="l" t="t" r="r" b="b"/>
            <a:pathLst>
              <a:path w="18288000" h="90170">
                <a:moveTo>
                  <a:pt x="18288000" y="0"/>
                </a:moveTo>
                <a:lnTo>
                  <a:pt x="0" y="0"/>
                </a:lnTo>
                <a:lnTo>
                  <a:pt x="0" y="21437"/>
                </a:lnTo>
                <a:lnTo>
                  <a:pt x="0" y="21590"/>
                </a:lnTo>
                <a:lnTo>
                  <a:pt x="0" y="90004"/>
                </a:lnTo>
                <a:lnTo>
                  <a:pt x="0" y="90170"/>
                </a:lnTo>
                <a:lnTo>
                  <a:pt x="21424" y="90170"/>
                </a:lnTo>
                <a:lnTo>
                  <a:pt x="21424" y="90004"/>
                </a:lnTo>
                <a:lnTo>
                  <a:pt x="18266563" y="90004"/>
                </a:lnTo>
                <a:lnTo>
                  <a:pt x="18288000" y="90004"/>
                </a:lnTo>
                <a:lnTo>
                  <a:pt x="18288000" y="21590"/>
                </a:lnTo>
                <a:lnTo>
                  <a:pt x="18288000" y="21437"/>
                </a:lnTo>
                <a:lnTo>
                  <a:pt x="18288000" y="0"/>
                </a:lnTo>
                <a:close/>
              </a:path>
            </a:pathLst>
          </a:custGeom>
          <a:solidFill>
            <a:srgbClr val="00206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9" name="bg object 19"/>
          <p:cNvSpPr/>
          <p:nvPr/>
        </p:nvSpPr>
        <p:spPr>
          <a:xfrm>
            <a:off x="914400" y="1531621"/>
            <a:ext cx="8372475" cy="68580"/>
          </a:xfrm>
          <a:custGeom>
            <a:avLst/>
            <a:gdLst/>
            <a:ahLst/>
            <a:cxnLst/>
            <a:rect l="l" t="t" r="r" b="b"/>
            <a:pathLst>
              <a:path w="8372475" h="68580">
                <a:moveTo>
                  <a:pt x="0" y="68578"/>
                </a:moveTo>
                <a:lnTo>
                  <a:pt x="8372473" y="68578"/>
                </a:lnTo>
                <a:lnTo>
                  <a:pt x="8372473" y="0"/>
                </a:lnTo>
                <a:lnTo>
                  <a:pt x="0" y="0"/>
                </a:lnTo>
                <a:lnTo>
                  <a:pt x="0" y="68578"/>
                </a:lnTo>
                <a:close/>
              </a:path>
            </a:pathLst>
          </a:custGeom>
          <a:solidFill>
            <a:srgbClr val="FFBF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0" name="bg object 20"/>
          <p:cNvSpPr/>
          <p:nvPr/>
        </p:nvSpPr>
        <p:spPr>
          <a:xfrm>
            <a:off x="9286873" y="1531621"/>
            <a:ext cx="8487410" cy="68580"/>
          </a:xfrm>
          <a:custGeom>
            <a:avLst/>
            <a:gdLst/>
            <a:ahLst/>
            <a:cxnLst/>
            <a:rect l="l" t="t" r="r" b="b"/>
            <a:pathLst>
              <a:path w="8487410" h="68580">
                <a:moveTo>
                  <a:pt x="8486857" y="68578"/>
                </a:moveTo>
                <a:lnTo>
                  <a:pt x="0" y="68578"/>
                </a:lnTo>
                <a:lnTo>
                  <a:pt x="0" y="0"/>
                </a:lnTo>
                <a:lnTo>
                  <a:pt x="8486857" y="0"/>
                </a:lnTo>
                <a:lnTo>
                  <a:pt x="8486857" y="68578"/>
                </a:lnTo>
                <a:close/>
              </a:path>
            </a:pathLst>
          </a:custGeom>
          <a:solidFill>
            <a:srgbClr val="44536A"/>
          </a:solidFill>
        </p:spPr>
        <p:txBody>
          <a:bodyPr wrap="square" lIns="0" tIns="0" rIns="0" bIns="0" rtlCol="0"/>
          <a:lstStyle/>
          <a:p/>
        </p:txBody>
      </p:sp>
      <p:pic>
        <p:nvPicPr>
          <p:cNvPr id="21" name="bg object 21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223735" y="237340"/>
            <a:ext cx="914399" cy="1133120"/>
          </a:xfrm>
          <a:prstGeom prst="rect">
            <a:avLst/>
          </a:prstGeom>
        </p:spPr>
      </p:pic>
      <p:pic>
        <p:nvPicPr>
          <p:cNvPr id="22" name="bg object 22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1205898" y="283970"/>
            <a:ext cx="2314574" cy="1085849"/>
          </a:xfrm>
          <a:prstGeom prst="rect">
            <a:avLst/>
          </a:prstGeom>
        </p:spPr>
      </p:pic>
      <p:pic>
        <p:nvPicPr>
          <p:cNvPr id="23" name="bg object 23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15492965" y="318270"/>
            <a:ext cx="2244025" cy="969623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8316763" y="2519205"/>
            <a:ext cx="1654472" cy="6654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200" b="1" i="0">
                <a:solidFill>
                  <a:srgbClr val="BF0000"/>
                </a:solidFill>
                <a:latin typeface="Times New Roman"/>
                <a:cs typeface="Times New Roman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914400" y="2366010"/>
            <a:ext cx="16459200" cy="67894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5049686" y="9806037"/>
            <a:ext cx="8493760" cy="254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800" b="0" i="1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pPr marL="12700">
              <a:lnSpc>
                <a:spcPts val="1750"/>
              </a:lnSpc>
            </a:pPr>
            <a:r>
              <a:rPr dirty="0"/>
              <a:t>Presented</a:t>
            </a:r>
            <a:r>
              <a:rPr dirty="0" spc="140"/>
              <a:t> </a:t>
            </a:r>
            <a:r>
              <a:rPr dirty="0"/>
              <a:t>in</a:t>
            </a:r>
            <a:r>
              <a:rPr dirty="0" spc="140"/>
              <a:t> </a:t>
            </a:r>
            <a:r>
              <a:rPr dirty="0"/>
              <a:t>2nd</a:t>
            </a:r>
            <a:r>
              <a:rPr dirty="0" spc="140"/>
              <a:t> </a:t>
            </a:r>
            <a:r>
              <a:rPr dirty="0"/>
              <a:t>International</a:t>
            </a:r>
            <a:r>
              <a:rPr dirty="0" spc="145"/>
              <a:t> </a:t>
            </a:r>
            <a:r>
              <a:rPr dirty="0"/>
              <a:t>Conference</a:t>
            </a:r>
            <a:r>
              <a:rPr dirty="0" spc="140"/>
              <a:t> </a:t>
            </a:r>
            <a:r>
              <a:rPr dirty="0" spc="85"/>
              <a:t>ICFSL-</a:t>
            </a:r>
            <a:r>
              <a:rPr dirty="0" spc="-10"/>
              <a:t>2025-</a:t>
            </a:r>
            <a:r>
              <a:rPr dirty="0" spc="85"/>
              <a:t>Amity</a:t>
            </a:r>
            <a:r>
              <a:rPr dirty="0" spc="140"/>
              <a:t> </a:t>
            </a:r>
            <a:r>
              <a:rPr dirty="0"/>
              <a:t>University,</a:t>
            </a:r>
            <a:r>
              <a:rPr dirty="0" spc="145"/>
              <a:t> </a:t>
            </a:r>
            <a:r>
              <a:rPr dirty="0"/>
              <a:t>Uttar-</a:t>
            </a:r>
            <a:r>
              <a:rPr dirty="0" spc="-10"/>
              <a:t>Pradesh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914400" y="9566910"/>
            <a:ext cx="4206240" cy="514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13167361" y="9566910"/>
            <a:ext cx="4206240" cy="514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jpg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-10"/>
              <a:t>TITLE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11645900" y="6997700"/>
            <a:ext cx="2029460" cy="2484755"/>
          </a:xfrm>
          <a:prstGeom prst="rect">
            <a:avLst/>
          </a:prstGeom>
        </p:spPr>
        <p:txBody>
          <a:bodyPr wrap="square" lIns="0" tIns="27940" rIns="0" bIns="0" rtlCol="0" vert="horz">
            <a:spAutoFit/>
          </a:bodyPr>
          <a:lstStyle/>
          <a:p>
            <a:pPr marL="12700" marR="5080">
              <a:lnSpc>
                <a:spcPts val="3220"/>
              </a:lnSpc>
              <a:spcBef>
                <a:spcPts val="220"/>
              </a:spcBef>
            </a:pPr>
            <a:r>
              <a:rPr dirty="0" sz="2700" spc="65">
                <a:latin typeface="Times New Roman"/>
                <a:cs typeface="Times New Roman"/>
              </a:rPr>
              <a:t>Presented</a:t>
            </a:r>
            <a:r>
              <a:rPr dirty="0" sz="2700" spc="-10">
                <a:latin typeface="Times New Roman"/>
                <a:cs typeface="Times New Roman"/>
              </a:rPr>
              <a:t> </a:t>
            </a:r>
            <a:r>
              <a:rPr dirty="0" sz="2700" spc="-25">
                <a:latin typeface="Times New Roman"/>
                <a:cs typeface="Times New Roman"/>
              </a:rPr>
              <a:t>by: </a:t>
            </a:r>
            <a:r>
              <a:rPr dirty="0" sz="2700" spc="80">
                <a:latin typeface="Times New Roman"/>
                <a:cs typeface="Times New Roman"/>
              </a:rPr>
              <a:t>Name: </a:t>
            </a:r>
            <a:r>
              <a:rPr dirty="0" sz="2700" spc="60">
                <a:latin typeface="Times New Roman"/>
                <a:cs typeface="Times New Roman"/>
              </a:rPr>
              <a:t>Designation: </a:t>
            </a:r>
            <a:r>
              <a:rPr dirty="0" sz="2700" spc="65">
                <a:latin typeface="Times New Roman"/>
                <a:cs typeface="Times New Roman"/>
              </a:rPr>
              <a:t>Institute/ </a:t>
            </a:r>
            <a:r>
              <a:rPr dirty="0" sz="2700" spc="40">
                <a:latin typeface="Times New Roman"/>
                <a:cs typeface="Times New Roman"/>
              </a:rPr>
              <a:t>University/ </a:t>
            </a:r>
            <a:r>
              <a:rPr dirty="0" sz="2700" spc="65">
                <a:latin typeface="Times New Roman"/>
                <a:cs typeface="Times New Roman"/>
              </a:rPr>
              <a:t>Organisation:</a:t>
            </a:r>
            <a:endParaRPr sz="2700">
              <a:latin typeface="Times New Roman"/>
              <a:cs typeface="Times New Roman"/>
            </a:endParaRPr>
          </a:p>
        </p:txBody>
      </p:sp>
      <p:pic>
        <p:nvPicPr>
          <p:cNvPr id="4" name="object 4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4803877" y="505853"/>
            <a:ext cx="2839412" cy="1213875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1750"/>
              </a:lnSpc>
            </a:pPr>
            <a:r>
              <a:rPr dirty="0"/>
              <a:t>Presented</a:t>
            </a:r>
            <a:r>
              <a:rPr dirty="0" spc="140"/>
              <a:t> </a:t>
            </a:r>
            <a:r>
              <a:rPr dirty="0"/>
              <a:t>in</a:t>
            </a:r>
            <a:r>
              <a:rPr dirty="0" spc="140"/>
              <a:t> </a:t>
            </a:r>
            <a:r>
              <a:rPr dirty="0"/>
              <a:t>2nd</a:t>
            </a:r>
            <a:r>
              <a:rPr dirty="0" spc="140"/>
              <a:t> </a:t>
            </a:r>
            <a:r>
              <a:rPr dirty="0"/>
              <a:t>International</a:t>
            </a:r>
            <a:r>
              <a:rPr dirty="0" spc="145"/>
              <a:t> </a:t>
            </a:r>
            <a:r>
              <a:rPr dirty="0"/>
              <a:t>Conference</a:t>
            </a:r>
            <a:r>
              <a:rPr dirty="0" spc="140"/>
              <a:t> </a:t>
            </a:r>
            <a:r>
              <a:rPr dirty="0" spc="85"/>
              <a:t>ICFSL-</a:t>
            </a:r>
            <a:r>
              <a:rPr dirty="0" spc="-10"/>
              <a:t>2025-</a:t>
            </a:r>
            <a:r>
              <a:rPr dirty="0" spc="85"/>
              <a:t>Amity</a:t>
            </a:r>
            <a:r>
              <a:rPr dirty="0" spc="140"/>
              <a:t> </a:t>
            </a:r>
            <a:r>
              <a:rPr dirty="0"/>
              <a:t>University,</a:t>
            </a:r>
            <a:r>
              <a:rPr dirty="0" spc="145"/>
              <a:t> </a:t>
            </a:r>
            <a:r>
              <a:rPr dirty="0"/>
              <a:t>Uttar-</a:t>
            </a:r>
            <a:r>
              <a:rPr dirty="0" spc="-10"/>
              <a:t>Pradesh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1750"/>
              </a:lnSpc>
            </a:pPr>
            <a:r>
              <a:rPr dirty="0"/>
              <a:t>Presented</a:t>
            </a:r>
            <a:r>
              <a:rPr dirty="0" spc="140"/>
              <a:t> </a:t>
            </a:r>
            <a:r>
              <a:rPr dirty="0"/>
              <a:t>in</a:t>
            </a:r>
            <a:r>
              <a:rPr dirty="0" spc="140"/>
              <a:t> </a:t>
            </a:r>
            <a:r>
              <a:rPr dirty="0"/>
              <a:t>2nd</a:t>
            </a:r>
            <a:r>
              <a:rPr dirty="0" spc="140"/>
              <a:t> </a:t>
            </a:r>
            <a:r>
              <a:rPr dirty="0"/>
              <a:t>International</a:t>
            </a:r>
            <a:r>
              <a:rPr dirty="0" spc="145"/>
              <a:t> </a:t>
            </a:r>
            <a:r>
              <a:rPr dirty="0"/>
              <a:t>Conference</a:t>
            </a:r>
            <a:r>
              <a:rPr dirty="0" spc="140"/>
              <a:t> </a:t>
            </a:r>
            <a:r>
              <a:rPr dirty="0" spc="85"/>
              <a:t>ICFSL-</a:t>
            </a:r>
            <a:r>
              <a:rPr dirty="0" spc="-10"/>
              <a:t>2025-</a:t>
            </a:r>
            <a:r>
              <a:rPr dirty="0" spc="85"/>
              <a:t>Amity</a:t>
            </a:r>
            <a:r>
              <a:rPr dirty="0" spc="140"/>
              <a:t> </a:t>
            </a:r>
            <a:r>
              <a:rPr dirty="0"/>
              <a:t>University,</a:t>
            </a:r>
            <a:r>
              <a:rPr dirty="0" spc="145"/>
              <a:t> </a:t>
            </a:r>
            <a:r>
              <a:rPr dirty="0"/>
              <a:t>Uttar-</a:t>
            </a:r>
            <a:r>
              <a:rPr dirty="0" spc="-10"/>
              <a:t>Pradesh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anindita malik</dc:creator>
  <cp:keywords>DAGeTAfUhPE,BAF2AU62AH4,0</cp:keywords>
  <dc:title>ICFSL-2024 PPT TEMPLATE.pptx</dc:title>
  <dcterms:created xsi:type="dcterms:W3CDTF">2025-02-06T04:36:03Z</dcterms:created>
  <dcterms:modified xsi:type="dcterms:W3CDTF">2025-02-06T04:36:03Z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2025-02-06T00:00:00Z</vt:filetime>
  </property>
  <property fmtid="{D5CDD505-2E9C-101B-9397-08002B2CF9AE}" pid="3" name="Creator">
    <vt:lpwstr>Canva</vt:lpwstr>
  </property>
  <property fmtid="{D5CDD505-2E9C-101B-9397-08002B2CF9AE}" pid="4" name="LastSaved">
    <vt:filetime>2025-02-06T00:00:00Z</vt:filetime>
  </property>
  <property fmtid="{D5CDD505-2E9C-101B-9397-08002B2CF9AE}" pid="5" name="Producer">
    <vt:lpwstr>Canva</vt:lpwstr>
  </property>
</Properties>
</file>