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5A564-41F9-38BE-76F3-FCF0BC130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CEE242-407D-983E-CA1D-FDC2BA5DA6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33436-C27A-D220-8F60-2FF9D13A3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7D8D-22A8-4655-A930-90926EE945B9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1D731-27FF-9BC1-2E24-3C2B5F86F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C4847-6947-4868-1801-21A4C688E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589F-F31D-4A73-8416-32512A0721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1170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BC705-82CA-558A-58C5-00AA44D79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B68417-E4AD-8B9D-31F1-C3F16439CC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F11DB-7A6B-9C5D-A9C2-FA99D136A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7D8D-22A8-4655-A930-90926EE945B9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1B749-A639-7C0F-167D-CB220B011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F20DF-CC20-3C46-D3BB-ADFE143B9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589F-F31D-4A73-8416-32512A0721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264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2B9DD0-D29C-6A98-EC2F-D4D748260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8556AB-D1E3-D4F7-BB24-F71CCD704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A575B-73B6-0B84-23CA-50EDFF82A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7D8D-22A8-4655-A930-90926EE945B9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413DA-E55D-67B5-739A-A3F35516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315AD-50E8-00F8-28C9-53F4D2D98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589F-F31D-4A73-8416-32512A0721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140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1A208-034B-2A8D-3879-9AB7941EB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40F64-C9AB-244D-9D47-FCDDFD32E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F7237-97A1-55C6-5089-C82AB6100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7D8D-22A8-4655-A930-90926EE945B9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10755-B071-5672-4585-5ECFAC206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CD2F90-D537-3E4A-C5A0-0B60C1B96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589F-F31D-4A73-8416-32512A0721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2605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ED7EE-3C1C-5120-97CE-0A64B0D0E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82D8B1-EA98-F460-F716-DE4D99EFC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72E1E-CD0E-AEDB-6068-A3B355FB1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7D8D-22A8-4655-A930-90926EE945B9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B8CC4-8DC4-6271-0C1E-6B5655700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DE412-8986-EE02-1F0B-47DF1DAD7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589F-F31D-4A73-8416-32512A0721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7810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B64FA-1BD4-5A1C-33E8-E47108A9B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5F563-036E-81A9-BA7A-6F32064C5A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F510A-D9C5-FFAD-4BC2-4AFB4589E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C2543B-E04D-7B40-0CDE-412AC3594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7D8D-22A8-4655-A930-90926EE945B9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B97B65-57DF-74CE-A9B4-494A930D9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F8B37-5226-B30C-33E8-86B6951FA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589F-F31D-4A73-8416-32512A0721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751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05C8E-B66E-6E47-E925-59874FC1B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2DE1D-2A6E-77FE-61AE-64FEB6333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223B50-8795-85C6-BF7B-8C62D7DAC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3782BC-A485-4595-7D63-45BEB62D7A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5C060D-2B2C-293D-0451-3836E1B45F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AA8DB4-D2C6-2EB2-086B-538F3788B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7D8D-22A8-4655-A930-90926EE945B9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6A67A4-E001-973B-3F9E-0738917FE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A9D783-1BC3-A602-DE7E-970269C3C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589F-F31D-4A73-8416-32512A0721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7010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8B56C-B0B8-8DC5-FF74-3ABDED9B9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119C2-1BFE-B393-A182-4C235CEB2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7D8D-22A8-4655-A930-90926EE945B9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744349-85CC-46E2-AFAA-DC87E0E00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FA4CD5-55EC-8FA7-CED3-93E892D98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589F-F31D-4A73-8416-32512A0721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096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76DBFE-0259-FFB8-FC72-755EFAC84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7D8D-22A8-4655-A930-90926EE945B9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D6FA63-C3A1-849B-5C91-7C943D1CA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21CF04-5E7D-A4D2-B797-613B954D8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589F-F31D-4A73-8416-32512A0721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0570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5CB10-43D0-3890-D47D-9CE86030F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97E0F-1029-B1D4-EC25-4309538E8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C50FA9-BF39-0850-8A4C-FE0112193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8A8C60-D9FC-CCA8-EABC-CC84FA359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7D8D-22A8-4655-A930-90926EE945B9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B71226-14BF-0137-7A52-F90C2DB68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A2FF31-DA19-5BF2-9869-CAC2CCF6A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589F-F31D-4A73-8416-32512A0721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4952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7E137-A080-22E2-D6F8-D77A4AA1C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B89524-15D0-B887-4F97-FBA0DEC173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71ED03-B3B1-DAEB-43FA-8DF3146EA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ABC41B-4205-CD95-56F3-5113D55B6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7D8D-22A8-4655-A930-90926EE945B9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7CCFAE-F119-9EB2-99B2-2933BA912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CDC8E5-2833-819B-96E1-5CCC6123E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589F-F31D-4A73-8416-32512A0721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8243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181437-2D90-326C-2DC6-1ED1E3400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4FF3B-48D7-E51C-2D95-61506A1D5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EE594-910F-C9B9-F915-AA0EF154AA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37D8D-22A8-4655-A930-90926EE945B9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47452-8003-210D-6A64-CF8478A7BE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1374B-FD95-17D7-FF94-BE61F5E90F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A589F-F31D-4A73-8416-32512A0721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699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A953439-2FD7-6904-CFD8-9529F29C4E65}"/>
              </a:ext>
            </a:extLst>
          </p:cNvPr>
          <p:cNvSpPr txBox="1"/>
          <p:nvPr/>
        </p:nvSpPr>
        <p:spPr>
          <a:xfrm>
            <a:off x="3082564" y="1442300"/>
            <a:ext cx="4967926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/>
              <a:t>TITLE OF THE POSTER</a:t>
            </a:r>
          </a:p>
          <a:p>
            <a:pPr algn="ctr"/>
            <a:r>
              <a:rPr lang="en-IN" sz="1100" dirty="0"/>
              <a:t>Author</a:t>
            </a:r>
            <a:r>
              <a:rPr lang="en-IN" sz="1100" baseline="30000" dirty="0"/>
              <a:t>1</a:t>
            </a:r>
            <a:r>
              <a:rPr lang="en-IN" sz="1100" dirty="0"/>
              <a:t>, Author</a:t>
            </a:r>
            <a:r>
              <a:rPr lang="en-IN" sz="1100" baseline="30000" dirty="0"/>
              <a:t>2</a:t>
            </a:r>
            <a:r>
              <a:rPr lang="en-IN" sz="1100" dirty="0"/>
              <a:t>, Author</a:t>
            </a:r>
            <a:r>
              <a:rPr lang="en-IN" sz="1100" baseline="30000" dirty="0"/>
              <a:t>3</a:t>
            </a:r>
            <a:r>
              <a:rPr lang="en-IN" sz="1100" dirty="0"/>
              <a:t>, Author</a:t>
            </a:r>
            <a:r>
              <a:rPr lang="en-IN" sz="1100" baseline="30000" dirty="0"/>
              <a:t>4</a:t>
            </a:r>
          </a:p>
          <a:p>
            <a:pPr algn="ctr"/>
            <a:r>
              <a:rPr lang="en-IN" sz="1100" baseline="30000" dirty="0"/>
              <a:t>1</a:t>
            </a:r>
            <a:r>
              <a:rPr lang="en-IN" sz="1100" dirty="0"/>
              <a:t>Affiliation</a:t>
            </a:r>
          </a:p>
          <a:p>
            <a:pPr algn="ctr"/>
            <a:r>
              <a:rPr lang="en-IN" sz="1100" baseline="30000" dirty="0"/>
              <a:t>2</a:t>
            </a:r>
            <a:r>
              <a:rPr lang="en-IN" sz="1100" dirty="0"/>
              <a:t>Affiliation</a:t>
            </a:r>
          </a:p>
          <a:p>
            <a:pPr algn="ctr"/>
            <a:r>
              <a:rPr lang="en-IN" sz="1100" baseline="30000" dirty="0"/>
              <a:t>3</a:t>
            </a:r>
            <a:r>
              <a:rPr lang="en-IN" sz="1100" dirty="0"/>
              <a:t>Affiliation</a:t>
            </a:r>
          </a:p>
          <a:p>
            <a:pPr algn="ctr"/>
            <a:r>
              <a:rPr lang="en-IN" sz="1100" baseline="30000" dirty="0"/>
              <a:t>4</a:t>
            </a:r>
            <a:r>
              <a:rPr lang="en-IN" sz="1100" dirty="0"/>
              <a:t>Affiliation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C11FBB-FB57-EC55-CE8F-8ED2D18042B0}"/>
              </a:ext>
            </a:extLst>
          </p:cNvPr>
          <p:cNvSpPr/>
          <p:nvPr/>
        </p:nvSpPr>
        <p:spPr>
          <a:xfrm>
            <a:off x="367645" y="2518549"/>
            <a:ext cx="2507529" cy="13087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dirty="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5058C5-5B4E-414E-F929-0CD6722DF371}"/>
              </a:ext>
            </a:extLst>
          </p:cNvPr>
          <p:cNvSpPr/>
          <p:nvPr/>
        </p:nvSpPr>
        <p:spPr>
          <a:xfrm>
            <a:off x="367643" y="3981271"/>
            <a:ext cx="2507529" cy="9144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dirty="0">
                <a:solidFill>
                  <a:schemeClr val="tx1"/>
                </a:solidFill>
              </a:rPr>
              <a:t>Objective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3D8A8F5-2701-988D-EF0E-479E56E16CA4}"/>
              </a:ext>
            </a:extLst>
          </p:cNvPr>
          <p:cNvSpPr/>
          <p:nvPr/>
        </p:nvSpPr>
        <p:spPr>
          <a:xfrm>
            <a:off x="367643" y="5087415"/>
            <a:ext cx="2507529" cy="152240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50F284-85BB-88A5-A673-CE117FCA0D2F}"/>
              </a:ext>
            </a:extLst>
          </p:cNvPr>
          <p:cNvSpPr/>
          <p:nvPr/>
        </p:nvSpPr>
        <p:spPr>
          <a:xfrm>
            <a:off x="9316826" y="2518547"/>
            <a:ext cx="2507529" cy="146272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dirty="0">
                <a:solidFill>
                  <a:schemeClr val="tx1"/>
                </a:solidFill>
              </a:rPr>
              <a:t>Discussion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9BBF3E-AE4A-7670-E3DB-6D2332C3CC7B}"/>
              </a:ext>
            </a:extLst>
          </p:cNvPr>
          <p:cNvSpPr/>
          <p:nvPr/>
        </p:nvSpPr>
        <p:spPr>
          <a:xfrm>
            <a:off x="9316826" y="4086562"/>
            <a:ext cx="2507529" cy="114531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dirty="0">
                <a:solidFill>
                  <a:schemeClr val="tx1"/>
                </a:solidFill>
              </a:rPr>
              <a:t>Conclusion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8DA65D-554A-7CDF-AE17-3EDA09C321A2}"/>
              </a:ext>
            </a:extLst>
          </p:cNvPr>
          <p:cNvSpPr/>
          <p:nvPr/>
        </p:nvSpPr>
        <p:spPr>
          <a:xfrm>
            <a:off x="9316826" y="5382703"/>
            <a:ext cx="2507529" cy="122711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733D7F-8424-DFCD-B434-DE582BE3A773}"/>
              </a:ext>
            </a:extLst>
          </p:cNvPr>
          <p:cNvSpPr/>
          <p:nvPr/>
        </p:nvSpPr>
        <p:spPr>
          <a:xfrm>
            <a:off x="3176833" y="2518546"/>
            <a:ext cx="5835192" cy="409127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dirty="0">
                <a:solidFill>
                  <a:schemeClr val="tx1"/>
                </a:solidFill>
              </a:rPr>
              <a:t>Results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3B5159-BFF9-34D9-D19B-AAF28C62A11F}"/>
              </a:ext>
            </a:extLst>
          </p:cNvPr>
          <p:cNvSpPr/>
          <p:nvPr/>
        </p:nvSpPr>
        <p:spPr>
          <a:xfrm>
            <a:off x="367644" y="6608195"/>
            <a:ext cx="11456712" cy="25611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sz="1400" dirty="0">
                <a:solidFill>
                  <a:schemeClr val="tx1"/>
                </a:solidFill>
              </a:rPr>
              <a:t>Acknowledgements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DE8A1B-FDA1-03ED-B4BD-4A5EFD5AAF4E}"/>
              </a:ext>
            </a:extLst>
          </p:cNvPr>
          <p:cNvSpPr txBox="1"/>
          <p:nvPr/>
        </p:nvSpPr>
        <p:spPr>
          <a:xfrm>
            <a:off x="3982825" y="3876818"/>
            <a:ext cx="42232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i="1" dirty="0">
                <a:solidFill>
                  <a:srgbClr val="FF0000"/>
                </a:solidFill>
              </a:rPr>
              <a:t>NOTE: Size of the poster should be 4”x3”</a:t>
            </a:r>
          </a:p>
          <a:p>
            <a:r>
              <a:rPr lang="en-IN" sz="2400" b="1" i="1" dirty="0">
                <a:solidFill>
                  <a:srgbClr val="FF0000"/>
                </a:solidFill>
              </a:rPr>
              <a:t>Only the registered authors will be provided with certificates</a:t>
            </a:r>
          </a:p>
        </p:txBody>
      </p:sp>
    </p:spTree>
    <p:extLst>
      <p:ext uri="{BB962C8B-B14F-4D97-AF65-F5344CB8AC3E}">
        <p14:creationId xmlns:p14="http://schemas.microsoft.com/office/powerpoint/2010/main" val="384823794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6" id="{BD53BE46-4713-49A8-A6C1-08B0EDE5D34E}" vid="{4D8FC2DF-C3E3-4CCB-A6F2-2339B1141A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Theme6</Template>
  <TotalTime>13</TotalTime>
  <Words>44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Theme6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Nivedhetha Rajendran</dc:creator>
  <cp:lastModifiedBy>Nivedhetha Rajendran</cp:lastModifiedBy>
  <cp:revision>3</cp:revision>
  <dcterms:created xsi:type="dcterms:W3CDTF">2026-05-07T08:58:23Z</dcterms:created>
  <dcterms:modified xsi:type="dcterms:W3CDTF">2026-05-07T09:19:57Z</dcterms:modified>
</cp:coreProperties>
</file>