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A564-41F9-38BE-76F3-FCF0BC130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CEE242-407D-983E-CA1D-FDC2BA5DA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33436-C27A-D220-8F60-2FF9D13A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1D731-27FF-9BC1-2E24-3C2B5F86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C4847-6947-4868-1801-21A4C688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60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BC705-82CA-558A-58C5-00AA44D79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68417-E4AD-8B9D-31F1-C3F16439C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11DB-7A6B-9C5D-A9C2-FA99D136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1B749-A639-7C0F-167D-CB220B01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F20DF-CC20-3C46-D3BB-ADFE143B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356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B9DD0-D29C-6A98-EC2F-D4D748260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556AB-D1E3-D4F7-BB24-F71CCD704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A575B-73B6-0B84-23CA-50EDFF82A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413DA-E55D-67B5-739A-A3F35516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315AD-50E8-00F8-28C9-53F4D2D9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89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A208-034B-2A8D-3879-9AB7941EB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40F64-C9AB-244D-9D47-FCDDFD32E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F7237-97A1-55C6-5089-C82AB61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10755-B071-5672-4585-5ECFAC20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2F90-D537-3E4A-C5A0-0B60C1B9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28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D7EE-3C1C-5120-97CE-0A64B0D0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2D8B1-EA98-F460-F716-DE4D99EFC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72E1E-CD0E-AEDB-6068-A3B355FB1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B8CC4-8DC4-6271-0C1E-6B5655700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E412-8986-EE02-1F0B-47DF1DAD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085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4FA-1BD4-5A1C-33E8-E47108A9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5F563-036E-81A9-BA7A-6F32064C5A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F510A-D9C5-FFAD-4BC2-4AFB4589E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2543B-E04D-7B40-0CDE-412AC3594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97B65-57DF-74CE-A9B4-494A930D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F8B37-5226-B30C-33E8-86B6951FA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291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05C8E-B66E-6E47-E925-59874FC1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2DE1D-2A6E-77FE-61AE-64FEB633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23B50-8795-85C6-BF7B-8C62D7DAC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782BC-A485-4595-7D63-45BEB62D7A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C060D-2B2C-293D-0451-3836E1B45F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AA8DB4-D2C6-2EB2-086B-538F3788B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6A67A4-E001-973B-3F9E-0738917F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A9D783-1BC3-A602-DE7E-970269C3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293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8B56C-B0B8-8DC5-FF74-3ABDED9B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119C2-1BFE-B393-A182-4C235CEB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44349-85CC-46E2-AFAA-DC87E0E0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A4CD5-55EC-8FA7-CED3-93E892D9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840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6DBFE-0259-FFB8-FC72-755EFAC8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D6FA63-C3A1-849B-5C91-7C943D1CA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21CF04-5E7D-A4D2-B797-613B954D8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075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5CB10-43D0-3890-D47D-9CE86030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97E0F-1029-B1D4-EC25-4309538E8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50FA9-BF39-0850-8A4C-FE0112193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A8C60-D9FC-CCA8-EABC-CC84FA35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71226-14BF-0137-7A52-F90C2DB68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2FF31-DA19-5BF2-9869-CAC2CCF6A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5254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7E137-A080-22E2-D6F8-D77A4AA1C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B89524-15D0-B887-4F97-FBA0DEC173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1ED03-B3B1-DAEB-43FA-8DF3146EA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BC41B-4205-CD95-56F3-5113D55B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CCFAE-F119-9EB2-99B2-2933BA91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8E5-2833-819B-96E1-5CCC6123E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290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181437-2D90-326C-2DC6-1ED1E3400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4FF3B-48D7-E51C-2D95-61506A1D5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E594-910F-C9B9-F915-AA0EF154A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7E01C-5E9F-4400-9BE3-A42B0C91193A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47452-8003-210D-6A64-CF8478A7BE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1374B-FD95-17D7-FF94-BE61F5E90F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CD1FC-85B0-49B2-9AC5-5DDAAB8D534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031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480D38-260A-B41B-6891-9F7C2181FAD3}"/>
              </a:ext>
            </a:extLst>
          </p:cNvPr>
          <p:cNvSpPr txBox="1"/>
          <p:nvPr/>
        </p:nvSpPr>
        <p:spPr>
          <a:xfrm>
            <a:off x="772998" y="1973033"/>
            <a:ext cx="10821971" cy="4940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GENERAL INSTRUCTIONS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Presentation Duration: </a:t>
            </a:r>
            <a:r>
              <a:rPr lang="en-IN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7 minutes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Q&amp;A: </a:t>
            </a:r>
            <a:r>
              <a:rPr lang="en-IN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3 minutes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Maximum Slides: </a:t>
            </a:r>
            <a:r>
              <a:rPr lang="en-IN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10–15 slides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Minimum Font Size: </a:t>
            </a:r>
            <a:r>
              <a:rPr lang="en-IN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24 pt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Add amity and conference logo in each slide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Use clear visuals over text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Maintain consistency in design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Only the registered authors will be provided with certificates</a:t>
            </a:r>
            <a:endParaRPr lang="en-IN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0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9207C-2FA1-E6AD-87A7-6340B32A6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11D1-78A1-3065-9D74-2AF35736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Future Scope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CB974-6152-1F98-68C6-7C78A0094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Possible extensions or applications</a:t>
            </a:r>
          </a:p>
        </p:txBody>
      </p:sp>
    </p:spTree>
    <p:extLst>
      <p:ext uri="{BB962C8B-B14F-4D97-AF65-F5344CB8AC3E}">
        <p14:creationId xmlns:p14="http://schemas.microsoft.com/office/powerpoint/2010/main" val="125050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B0522-6EAA-7D30-2F50-278A4E342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D859-3B01-6DAD-5CD0-4A69EAD6F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References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86AE2-EA9C-E4B8-C2CB-69C8CC894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858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FF9985-25F9-AF43-D52B-DE72C94D9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 dirty="0"/>
              <a:t>Title of Presentation</a:t>
            </a:r>
            <a:endParaRPr lang="en-IN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3E68AAA-6104-DC39-DE34-1D1B73652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182"/>
            <a:ext cx="9144000" cy="1655762"/>
          </a:xfrm>
        </p:spPr>
        <p:txBody>
          <a:bodyPr/>
          <a:lstStyle/>
          <a:p>
            <a:r>
              <a:rPr lang="en-IN" dirty="0"/>
              <a:t>Author(s) and Affiliation(s)</a:t>
            </a:r>
          </a:p>
        </p:txBody>
      </p:sp>
    </p:spTree>
    <p:extLst>
      <p:ext uri="{BB962C8B-B14F-4D97-AF65-F5344CB8AC3E}">
        <p14:creationId xmlns:p14="http://schemas.microsoft.com/office/powerpoint/2010/main" val="3622364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5219-871A-D688-30BC-8143A35F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Introduction / Background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D60FD-0A75-1EBF-DA05-A4015F195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Context of the study</a:t>
            </a:r>
          </a:p>
          <a:p>
            <a:pPr lvl="0"/>
            <a:r>
              <a:rPr lang="en-IN" dirty="0"/>
              <a:t>Importance of the topic</a:t>
            </a:r>
          </a:p>
        </p:txBody>
      </p:sp>
    </p:spTree>
    <p:extLst>
      <p:ext uri="{BB962C8B-B14F-4D97-AF65-F5344CB8AC3E}">
        <p14:creationId xmlns:p14="http://schemas.microsoft.com/office/powerpoint/2010/main" val="3422417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57008-844A-E5A1-2833-032C0AC23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F7065-74E1-096F-723A-B5F6E194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Problem Statement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F6A8E-E988-0066-3E41-5DF8A3EA6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Clearly define the research problem</a:t>
            </a:r>
          </a:p>
        </p:txBody>
      </p:sp>
    </p:spTree>
    <p:extLst>
      <p:ext uri="{BB962C8B-B14F-4D97-AF65-F5344CB8AC3E}">
        <p14:creationId xmlns:p14="http://schemas.microsoft.com/office/powerpoint/2010/main" val="1827016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03260-4488-4087-F880-003385CCF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976E-D5CA-17D5-5294-5A7EDC86D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F8F0D-5752-064B-ABA9-8C7F2A49A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Key aims of the study</a:t>
            </a:r>
          </a:p>
        </p:txBody>
      </p:sp>
    </p:spTree>
    <p:extLst>
      <p:ext uri="{BB962C8B-B14F-4D97-AF65-F5344CB8AC3E}">
        <p14:creationId xmlns:p14="http://schemas.microsoft.com/office/powerpoint/2010/main" val="165266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4DC23-7932-76F3-D964-7D0A41031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692F0-0D23-78FA-5E07-F63B8254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Methodology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93C88-F13D-A546-91BD-0711DD0F5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Study design</a:t>
            </a:r>
          </a:p>
          <a:p>
            <a:pPr lvl="0"/>
            <a:r>
              <a:rPr lang="en-IN" dirty="0"/>
              <a:t>Techniques/tools used</a:t>
            </a:r>
          </a:p>
        </p:txBody>
      </p:sp>
    </p:spTree>
    <p:extLst>
      <p:ext uri="{BB962C8B-B14F-4D97-AF65-F5344CB8AC3E}">
        <p14:creationId xmlns:p14="http://schemas.microsoft.com/office/powerpoint/2010/main" val="306375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7480E-68E6-8B9A-286E-129053DE8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DC6BF-780E-592B-62E7-B81091676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Results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758B7-AB7B-5F6C-59EB-C3E561BE9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Key findings</a:t>
            </a:r>
          </a:p>
          <a:p>
            <a:pPr lvl="0"/>
            <a:r>
              <a:rPr lang="en-IN" dirty="0"/>
              <a:t>Graphs, charts, or images</a:t>
            </a:r>
          </a:p>
        </p:txBody>
      </p:sp>
    </p:spTree>
    <p:extLst>
      <p:ext uri="{BB962C8B-B14F-4D97-AF65-F5344CB8AC3E}">
        <p14:creationId xmlns:p14="http://schemas.microsoft.com/office/powerpoint/2010/main" val="422443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4C1A4-A2CD-6724-617D-13596A0BC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3C9FB-AB9F-9780-8A25-A5E02A7D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Discussion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EBB87-FDDB-D900-0715-E4DB3BA81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Interpretation of results</a:t>
            </a:r>
          </a:p>
        </p:txBody>
      </p:sp>
    </p:spTree>
    <p:extLst>
      <p:ext uri="{BB962C8B-B14F-4D97-AF65-F5344CB8AC3E}">
        <p14:creationId xmlns:p14="http://schemas.microsoft.com/office/powerpoint/2010/main" val="3084662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FB7DD-A066-A391-E14C-D71469282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84973-CE75-23D4-47F0-9C04153C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4021"/>
            <a:ext cx="10515600" cy="917690"/>
          </a:xfrm>
        </p:spPr>
        <p:txBody>
          <a:bodyPr/>
          <a:lstStyle/>
          <a:p>
            <a:pPr algn="ctr"/>
            <a:r>
              <a:rPr lang="en-IN" b="1" dirty="0"/>
              <a:t>Conclusion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85ECB-2265-F1EE-18FC-56C9ED16A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8547"/>
            <a:ext cx="10515600" cy="4449453"/>
          </a:xfrm>
        </p:spPr>
        <p:txBody>
          <a:bodyPr/>
          <a:lstStyle/>
          <a:p>
            <a:pPr lvl="0"/>
            <a:r>
              <a:rPr lang="en-IN" dirty="0"/>
              <a:t>Summary of findings</a:t>
            </a:r>
          </a:p>
        </p:txBody>
      </p:sp>
    </p:spTree>
    <p:extLst>
      <p:ext uri="{BB962C8B-B14F-4D97-AF65-F5344CB8AC3E}">
        <p14:creationId xmlns:p14="http://schemas.microsoft.com/office/powerpoint/2010/main" val="109221925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6" id="{BD53BE46-4713-49A8-A6C1-08B0EDE5D34E}" vid="{4D8FC2DF-C3E3-4CCB-A6F2-2339B1141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Theme6</Template>
  <TotalTime>9</TotalTime>
  <Words>117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Theme6</vt:lpstr>
      <vt:lpstr>PowerPoint Presentation</vt:lpstr>
      <vt:lpstr>Title of Presentation</vt:lpstr>
      <vt:lpstr>Introduction / Background</vt:lpstr>
      <vt:lpstr>Problem Statement</vt:lpstr>
      <vt:lpstr>Objectives</vt:lpstr>
      <vt:lpstr>Methodology</vt:lpstr>
      <vt:lpstr>Results</vt:lpstr>
      <vt:lpstr>Discussion</vt:lpstr>
      <vt:lpstr>Conclusion</vt:lpstr>
      <vt:lpstr>Future Scope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Nivedhetha Rajendran</dc:creator>
  <cp:lastModifiedBy>Nivedhetha Rajendran</cp:lastModifiedBy>
  <cp:revision>3</cp:revision>
  <dcterms:created xsi:type="dcterms:W3CDTF">2026-05-07T08:14:00Z</dcterms:created>
  <dcterms:modified xsi:type="dcterms:W3CDTF">2026-05-07T09:20:35Z</dcterms:modified>
</cp:coreProperties>
</file>