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A564-41F9-38BE-76F3-FCF0BC130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EE242-407D-983E-CA1D-FDC2BA5DA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33436-C27A-D220-8F60-2FF9D13A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1D731-27FF-9BC1-2E24-3C2B5F86F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C4847-6947-4868-1801-21A4C688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0193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BC705-82CA-558A-58C5-00AA44D79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68417-E4AD-8B9D-31F1-C3F16439C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11DB-7A6B-9C5D-A9C2-FA99D136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1B749-A639-7C0F-167D-CB220B01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F20DF-CC20-3C46-D3BB-ADFE143B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15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B9DD0-D29C-6A98-EC2F-D4D748260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556AB-D1E3-D4F7-BB24-F71CCD704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A575B-73B6-0B84-23CA-50EDFF82A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413DA-E55D-67B5-739A-A3F35516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315AD-50E8-00F8-28C9-53F4D2D98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187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A208-034B-2A8D-3879-9AB7941E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40F64-C9AB-244D-9D47-FCDDFD32E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F7237-97A1-55C6-5089-C82AB610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10755-B071-5672-4585-5ECFAC20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D2F90-D537-3E4A-C5A0-0B60C1B9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72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D7EE-3C1C-5120-97CE-0A64B0D0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2D8B1-EA98-F460-F716-DE4D99EFC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72E1E-CD0E-AEDB-6068-A3B355FB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B8CC4-8DC4-6271-0C1E-6B5655700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DE412-8986-EE02-1F0B-47DF1DAD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811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4FA-1BD4-5A1C-33E8-E47108A9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5F563-036E-81A9-BA7A-6F32064C5A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F510A-D9C5-FFAD-4BC2-4AFB4589E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2543B-E04D-7B40-0CDE-412AC359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97B65-57DF-74CE-A9B4-494A930D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F8B37-5226-B30C-33E8-86B6951FA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24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05C8E-B66E-6E47-E925-59874FC1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2DE1D-2A6E-77FE-61AE-64FEB633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23B50-8795-85C6-BF7B-8C62D7DAC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3782BC-A485-4595-7D63-45BEB62D7A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C060D-2B2C-293D-0451-3836E1B45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A8DB4-D2C6-2EB2-086B-538F3788B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6A67A4-E001-973B-3F9E-0738917F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9D783-1BC3-A602-DE7E-970269C3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864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8B56C-B0B8-8DC5-FF74-3ABDED9B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119C2-1BFE-B393-A182-4C235CEB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44349-85CC-46E2-AFAA-DC87E0E0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A4CD5-55EC-8FA7-CED3-93E892D9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215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6DBFE-0259-FFB8-FC72-755EFAC8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D6FA63-C3A1-849B-5C91-7C943D1C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1CF04-5E7D-A4D2-B797-613B954D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94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5CB10-43D0-3890-D47D-9CE86030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97E0F-1029-B1D4-EC25-4309538E8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50FA9-BF39-0850-8A4C-FE0112193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A8C60-D9FC-CCA8-EABC-CC84FA35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71226-14BF-0137-7A52-F90C2DB6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2FF31-DA19-5BF2-9869-CAC2CCF6A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33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E137-A080-22E2-D6F8-D77A4AA1C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B89524-15D0-B887-4F97-FBA0DEC17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1ED03-B3B1-DAEB-43FA-8DF3146EA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BC41B-4205-CD95-56F3-5113D55B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CCFAE-F119-9EB2-99B2-2933BA91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C8E5-2833-819B-96E1-5CCC6123E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277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181437-2D90-326C-2DC6-1ED1E3400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F3B-48D7-E51C-2D95-61506A1D5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EE594-910F-C9B9-F915-AA0EF154A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47452-8003-210D-6A64-CF8478A7B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1374B-FD95-17D7-FF94-BE61F5E90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1638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480D38-260A-B41B-6891-9F7C2181FAD3}"/>
              </a:ext>
            </a:extLst>
          </p:cNvPr>
          <p:cNvSpPr txBox="1"/>
          <p:nvPr/>
        </p:nvSpPr>
        <p:spPr>
          <a:xfrm>
            <a:off x="772998" y="1973033"/>
            <a:ext cx="10821971" cy="3842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INNOVATION SHOWCASE TEMPLATE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SUBMISSION CATEGORIES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Participants must select one of the following categories and strictly follow the corresponding format: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Category A: IDEA (Conceptual Innovation)	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Category B: PROTOTYPE (Experimental / Model-Based Innovation)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Category C: PRODUCT (Applied / Market-Ready Innovation)</a:t>
            </a:r>
          </a:p>
        </p:txBody>
      </p:sp>
    </p:spTree>
    <p:extLst>
      <p:ext uri="{BB962C8B-B14F-4D97-AF65-F5344CB8AC3E}">
        <p14:creationId xmlns:p14="http://schemas.microsoft.com/office/powerpoint/2010/main" val="240050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5219-871A-D688-30BC-8143A35F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r>
              <a:rPr lang="en-IN" b="1" dirty="0"/>
              <a:t>Category A: Idea (Conceptual Innovation)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D60FD-0A75-1EBF-DA05-A4015F195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b="1" dirty="0"/>
              <a:t>Template Structure</a:t>
            </a:r>
            <a:endParaRPr lang="en-IN" dirty="0"/>
          </a:p>
          <a:p>
            <a:r>
              <a:rPr lang="en-IN" b="1" dirty="0"/>
              <a:t>1. Title of Innovation: </a:t>
            </a:r>
            <a:r>
              <a:rPr lang="en-IN" dirty="0"/>
              <a:t>Provide a clear and concise title</a:t>
            </a:r>
          </a:p>
          <a:p>
            <a:r>
              <a:rPr lang="en-IN" b="1" dirty="0"/>
              <a:t>2. Author(s) and Affiliation(s): </a:t>
            </a:r>
            <a:r>
              <a:rPr lang="en-IN" dirty="0"/>
              <a:t>Name, Institution, Email ID</a:t>
            </a:r>
          </a:p>
          <a:p>
            <a:r>
              <a:rPr lang="en-IN" b="1" dirty="0"/>
              <a:t>3. Problem Statement: </a:t>
            </a:r>
            <a:r>
              <a:rPr lang="en-IN" dirty="0"/>
              <a:t>Clearly define the forensic challenge being addressed</a:t>
            </a:r>
          </a:p>
          <a:p>
            <a:r>
              <a:rPr lang="en-IN" b="1" dirty="0"/>
              <a:t>4. Background and Existing Gaps: </a:t>
            </a:r>
            <a:r>
              <a:rPr lang="en-IN" dirty="0"/>
              <a:t>Brief overview of current methods and their limitations</a:t>
            </a:r>
          </a:p>
          <a:p>
            <a:r>
              <a:rPr lang="en-IN" b="1" dirty="0"/>
              <a:t>5. Proposed Idea / Concept: </a:t>
            </a:r>
            <a:r>
              <a:rPr lang="en-IN" dirty="0"/>
              <a:t>Describe the innovation clearly</a:t>
            </a:r>
          </a:p>
          <a:p>
            <a:r>
              <a:rPr lang="en-IN" b="1" dirty="0"/>
              <a:t>6. Scientific Rationale: </a:t>
            </a:r>
            <a:r>
              <a:rPr lang="en-IN" dirty="0"/>
              <a:t>Explain theoretical basis or principles supporting the idea</a:t>
            </a:r>
          </a:p>
          <a:p>
            <a:r>
              <a:rPr lang="en-IN" b="1" dirty="0"/>
              <a:t>7. Proposed Methodology (if applicable): </a:t>
            </a:r>
            <a:r>
              <a:rPr lang="en-IN" dirty="0"/>
              <a:t>Outline how the idea can be implemented or tested</a:t>
            </a:r>
          </a:p>
          <a:p>
            <a:r>
              <a:rPr lang="en-IN" b="1" dirty="0"/>
              <a:t>8. Expected Outcomes: </a:t>
            </a:r>
            <a:r>
              <a:rPr lang="en-IN" dirty="0"/>
              <a:t>What results or impact are anticipated</a:t>
            </a:r>
          </a:p>
          <a:p>
            <a:r>
              <a:rPr lang="en-IN" b="1" dirty="0"/>
              <a:t>9. Potential Applications in Forensic Science: </a:t>
            </a:r>
            <a:r>
              <a:rPr lang="en-IN" dirty="0"/>
              <a:t>Explain relevance to investigations, labs, or legal systems</a:t>
            </a:r>
          </a:p>
          <a:p>
            <a:r>
              <a:rPr lang="en-IN" b="1" dirty="0"/>
              <a:t>10. Limitations and Assumptions: </a:t>
            </a:r>
            <a:r>
              <a:rPr lang="en-IN" dirty="0"/>
              <a:t>Identify constraints or assumptions</a:t>
            </a:r>
          </a:p>
          <a:p>
            <a:r>
              <a:rPr lang="en-IN" b="1" dirty="0"/>
              <a:t>11. Future Scope / Development Plan: </a:t>
            </a:r>
            <a:r>
              <a:rPr lang="en-IN" dirty="0"/>
              <a:t>How the idea can evolve further</a:t>
            </a:r>
          </a:p>
        </p:txBody>
      </p:sp>
    </p:spTree>
    <p:extLst>
      <p:ext uri="{BB962C8B-B14F-4D97-AF65-F5344CB8AC3E}">
        <p14:creationId xmlns:p14="http://schemas.microsoft.com/office/powerpoint/2010/main" val="342241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57008-844A-E5A1-2833-032C0AC23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F7065-74E1-096F-723A-B5F6E194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Category B: Prototype (Experimental / Model-Based Innovation)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6A8E-E988-0066-3E41-5DF8A3EA6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b="1" dirty="0"/>
              <a:t>Template Structure</a:t>
            </a:r>
          </a:p>
          <a:p>
            <a:pPr lvl="0"/>
            <a:r>
              <a:rPr lang="en-US" b="1" dirty="0"/>
              <a:t>1. Title of Innovation</a:t>
            </a:r>
          </a:p>
          <a:p>
            <a:pPr lvl="0"/>
            <a:r>
              <a:rPr lang="en-US" b="1" dirty="0"/>
              <a:t>2. Author(s) and Affiliation(s)</a:t>
            </a:r>
          </a:p>
          <a:p>
            <a:pPr lvl="0"/>
            <a:r>
              <a:rPr lang="en-US" b="1" dirty="0"/>
              <a:t>3. Problem Statement</a:t>
            </a:r>
          </a:p>
          <a:p>
            <a:pPr lvl="0"/>
            <a:r>
              <a:rPr lang="en-US" b="1" dirty="0"/>
              <a:t>4. Existing Limitations</a:t>
            </a:r>
          </a:p>
          <a:p>
            <a:pPr lvl="0"/>
            <a:r>
              <a:rPr lang="en-US" b="1" dirty="0"/>
              <a:t>5. Prototype Description: </a:t>
            </a:r>
            <a:r>
              <a:rPr lang="en-US" dirty="0"/>
              <a:t>Design, structure, or system overview</a:t>
            </a:r>
          </a:p>
          <a:p>
            <a:pPr lvl="0"/>
            <a:r>
              <a:rPr lang="en-US" b="1" dirty="0"/>
              <a:t>6. Methodology / Working Principle: </a:t>
            </a:r>
            <a:r>
              <a:rPr lang="en-US" dirty="0"/>
              <a:t>Explain how the prototype functions</a:t>
            </a:r>
          </a:p>
          <a:p>
            <a:pPr lvl="0"/>
            <a:r>
              <a:rPr lang="en-US" b="1" dirty="0"/>
              <a:t>7. Development Process / Experimental Setup: </a:t>
            </a:r>
            <a:r>
              <a:rPr lang="en-US" dirty="0"/>
              <a:t>Materials, tools, or procedures used</a:t>
            </a:r>
          </a:p>
          <a:p>
            <a:pPr lvl="0"/>
            <a:r>
              <a:rPr lang="en-US" b="1" dirty="0"/>
              <a:t>8. Results / Performance Evaluation: </a:t>
            </a:r>
            <a:r>
              <a:rPr lang="en-US" dirty="0"/>
              <a:t>Observations, outputs, or data</a:t>
            </a:r>
          </a:p>
          <a:p>
            <a:pPr lvl="0"/>
            <a:r>
              <a:rPr lang="en-US" b="1" dirty="0"/>
              <a:t>9. Validation (if applicable): </a:t>
            </a:r>
            <a:r>
              <a:rPr lang="en-US" dirty="0"/>
              <a:t>Testing, comparison, or verification</a:t>
            </a:r>
          </a:p>
          <a:p>
            <a:pPr lvl="0"/>
            <a:r>
              <a:rPr lang="en-US" b="1" dirty="0"/>
              <a:t>10. Applications in Forensic Science</a:t>
            </a:r>
          </a:p>
          <a:p>
            <a:pPr lvl="0"/>
            <a:r>
              <a:rPr lang="en-US" b="1" dirty="0"/>
              <a:t>11. Challenges and Limitations</a:t>
            </a:r>
          </a:p>
          <a:p>
            <a:pPr lvl="0"/>
            <a:r>
              <a:rPr lang="en-US" b="1" dirty="0"/>
              <a:t>12. Future Improvements / Scalability</a:t>
            </a:r>
          </a:p>
        </p:txBody>
      </p:sp>
    </p:spTree>
    <p:extLst>
      <p:ext uri="{BB962C8B-B14F-4D97-AF65-F5344CB8AC3E}">
        <p14:creationId xmlns:p14="http://schemas.microsoft.com/office/powerpoint/2010/main" val="182701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03260-4488-4087-F880-003385CCF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976E-D5CA-17D5-5294-5A7EDC86D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Category C: Product (Applied / Market-Ready Innovation)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F8F0D-5752-064B-ABA9-8C7F2A49A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b="1" dirty="0"/>
              <a:t>Template Structure</a:t>
            </a:r>
            <a:endParaRPr lang="en-IN" dirty="0"/>
          </a:p>
          <a:p>
            <a:r>
              <a:rPr lang="en-IN" b="1" dirty="0"/>
              <a:t>1. Title of Product</a:t>
            </a:r>
            <a:endParaRPr lang="en-IN" dirty="0"/>
          </a:p>
          <a:p>
            <a:r>
              <a:rPr lang="en-IN" b="1" dirty="0"/>
              <a:t>2. Author(s) and Affiliation(s)</a:t>
            </a:r>
            <a:endParaRPr lang="en-IN" dirty="0"/>
          </a:p>
          <a:p>
            <a:r>
              <a:rPr lang="en-IN" b="1" dirty="0"/>
              <a:t>3. Problem Addressed</a:t>
            </a:r>
            <a:endParaRPr lang="en-IN" dirty="0"/>
          </a:p>
          <a:p>
            <a:r>
              <a:rPr lang="en-IN" b="1" dirty="0"/>
              <a:t>4. Product Overview: </a:t>
            </a:r>
            <a:r>
              <a:rPr lang="en-IN" dirty="0"/>
              <a:t>Key features and functionality</a:t>
            </a:r>
          </a:p>
          <a:p>
            <a:r>
              <a:rPr lang="en-IN" b="1" dirty="0"/>
              <a:t>5. Underlying Technology: </a:t>
            </a:r>
            <a:r>
              <a:rPr lang="en-IN" dirty="0"/>
              <a:t>Scientific or technical basis</a:t>
            </a:r>
          </a:p>
          <a:p>
            <a:r>
              <a:rPr lang="en-IN" b="1" dirty="0"/>
              <a:t>6. Validation and Testing: </a:t>
            </a:r>
            <a:r>
              <a:rPr lang="en-IN" dirty="0"/>
              <a:t>Field trials, case studies, or performance data</a:t>
            </a:r>
          </a:p>
          <a:p>
            <a:r>
              <a:rPr lang="en-IN" b="1" dirty="0"/>
              <a:t>7. Comparison with Existing Solutions</a:t>
            </a:r>
            <a:endParaRPr lang="en-IN" dirty="0"/>
          </a:p>
          <a:p>
            <a:r>
              <a:rPr lang="en-IN" b="1" dirty="0"/>
              <a:t>8. Practical Utility in Forensic Science</a:t>
            </a:r>
            <a:endParaRPr lang="en-IN" dirty="0"/>
          </a:p>
          <a:p>
            <a:r>
              <a:rPr lang="en-IN" b="1" dirty="0"/>
              <a:t>9. Deployment and Usability</a:t>
            </a:r>
            <a:endParaRPr lang="en-IN" dirty="0"/>
          </a:p>
          <a:p>
            <a:r>
              <a:rPr lang="en-IN" b="1" dirty="0"/>
              <a:t>10. Regulatory and Ethical Considerations</a:t>
            </a:r>
            <a:endParaRPr lang="en-IN" dirty="0"/>
          </a:p>
          <a:p>
            <a:r>
              <a:rPr lang="en-IN" b="1" dirty="0"/>
              <a:t>11. Market Readiness and Scalability</a:t>
            </a:r>
            <a:endParaRPr lang="en-IN" dirty="0"/>
          </a:p>
          <a:p>
            <a:r>
              <a:rPr lang="en-IN" b="1" dirty="0"/>
              <a:t>12. Impact on Forensic Practice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266323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6" id="{BD53BE46-4713-49A8-A6C1-08B0EDE5D34E}" vid="{4D8FC2DF-C3E3-4CCB-A6F2-2339B1141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Theme6</Template>
  <TotalTime>10</TotalTime>
  <Words>428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Times New Roman</vt:lpstr>
      <vt:lpstr>Theme6</vt:lpstr>
      <vt:lpstr>PowerPoint Presentation</vt:lpstr>
      <vt:lpstr>Category A: Idea (Conceptual Innovation)</vt:lpstr>
      <vt:lpstr>Category B: Prototype (Experimental / Model-Based Innovation)</vt:lpstr>
      <vt:lpstr>Category C: Product (Applied / Market-Ready Innovation)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Nivedhetha Rajendran</dc:creator>
  <cp:lastModifiedBy>Nivedhetha Rajendran</cp:lastModifiedBy>
  <cp:revision>4</cp:revision>
  <dcterms:created xsi:type="dcterms:W3CDTF">2026-05-07T08:14:00Z</dcterms:created>
  <dcterms:modified xsi:type="dcterms:W3CDTF">2026-05-07T09:29:38Z</dcterms:modified>
</cp:coreProperties>
</file>