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7004050" cy="9290050"/>
  <p:defaultTextStyle>
    <a:defPPr>
      <a:defRPr lang="en-US"/>
    </a:defPPr>
    <a:lvl1pPr marL="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27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55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183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9113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6390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3668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0946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8224" algn="l" defTabSz="4174556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609"/>
    <a:srgbClr val="5E9A5C"/>
    <a:srgbClr val="CDCDCB"/>
    <a:srgbClr val="CDFF00"/>
    <a:srgbClr val="2F6099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6404" autoAdjust="0"/>
  </p:normalViewPr>
  <p:slideViewPr>
    <p:cSldViewPr>
      <p:cViewPr>
        <p:scale>
          <a:sx n="40" d="100"/>
          <a:sy n="40" d="100"/>
        </p:scale>
        <p:origin x="-1468" y="-4288"/>
      </p:cViewPr>
      <p:guideLst>
        <p:guide orient="horz" pos="13479"/>
        <p:guide pos="95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05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163" y="0"/>
            <a:ext cx="30353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00C400-E3F1-4189-8DC0-0CABD881E99E}" type="datetimeFigureOut">
              <a:rPr lang="en-IN" smtClean="0"/>
              <a:t>24-03-2026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93950" y="1162050"/>
            <a:ext cx="2216150" cy="31353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70400"/>
            <a:ext cx="5603875" cy="36591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163" y="8824913"/>
            <a:ext cx="30353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59EDB-64C9-42A3-B778-9ED37876F58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324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159EDB-64C9-42A3-B778-9ED37876F58D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445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9426517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0267275" cy="53492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V="1">
            <a:off x="0" y="42794234"/>
            <a:ext cx="30267275" cy="4571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1037" y="42504519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56" tIns="208727" rIns="417456" bIns="20872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6"/>
            <a:ext cx="27240548" cy="28242219"/>
          </a:xfrm>
          <a:prstGeom prst="rect">
            <a:avLst/>
          </a:prstGeom>
        </p:spPr>
        <p:txBody>
          <a:bodyPr vert="horz" lIns="417456" tIns="208727" rIns="417456" bIns="208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174556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4850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9699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549" indent="-434850" algn="l" defTabSz="4174556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739398" indent="-434850" algn="l" defTabSz="4174556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248" indent="-434850" algn="l" defTabSz="4174556" rtl="0" eaLnBrk="1" latinLnBrk="0" hangingPunct="1">
        <a:spcBef>
          <a:spcPct val="20000"/>
        </a:spcBef>
        <a:buFont typeface="Arial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029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307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585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863" indent="-1043639" algn="l" defTabSz="4174556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7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55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83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9113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390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668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946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8224" algn="l" defTabSz="4174556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3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0199797" y="24936293"/>
            <a:ext cx="9691189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29" name="Text Box 191">
            <a:extLst>
              <a:ext uri="{FF2B5EF4-FFF2-40B4-BE49-F238E27FC236}">
                <a16:creationId xmlns:a16="http://schemas.microsoft.com/office/drawing/2014/main" id="{470C02FA-586B-5F99-46E7-3C23933C1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72373" y="5723749"/>
            <a:ext cx="9818953" cy="19064092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buFont typeface="Wingdings" panose="05000000000000000000" pitchFamily="2" charset="2"/>
              <a:buChar char="q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5476275" y="1444012"/>
            <a:ext cx="19314723" cy="2724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ID: </a:t>
            </a:r>
          </a:p>
          <a:p>
            <a:pPr algn="ctr" eaLnBrk="1" hangingPunct="1"/>
            <a:r>
              <a:rPr lang="en-US" sz="6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 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5227637" y="3752327"/>
            <a:ext cx="20003732" cy="178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173940" rIns="173940" bIns="17394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tabLst>
                <a:tab pos="5365750" algn="l"/>
              </a:tabLst>
            </a:pP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 name</a:t>
            </a:r>
            <a:endParaRPr lang="en-US" sz="4800" baseline="300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tabLst>
                <a:tab pos="5365750" algn="l"/>
              </a:tabLst>
            </a:pPr>
            <a:r>
              <a:rPr lang="en-US" sz="2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</a:t>
            </a:r>
            <a:r>
              <a:rPr lang="en-US" sz="32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tabLst>
                <a:tab pos="5365750" algn="l"/>
              </a:tabLst>
            </a:pPr>
            <a:endParaRPr lang="en-US" sz="4000" baseline="30000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4" name="Group 113"/>
          <p:cNvGrpSpPr/>
          <p:nvPr/>
        </p:nvGrpSpPr>
        <p:grpSpPr>
          <a:xfrm>
            <a:off x="-411163" y="5395119"/>
            <a:ext cx="1627579" cy="37414200"/>
            <a:chOff x="-468887" y="5443027"/>
            <a:chExt cx="1748172" cy="37414200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t="44265" b="-404"/>
            <a:stretch/>
          </p:blipFill>
          <p:spPr>
            <a:xfrm>
              <a:off x="-334964" y="38894827"/>
              <a:ext cx="1494377" cy="3962400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b="37382"/>
            <a:stretch/>
          </p:blipFill>
          <p:spPr>
            <a:xfrm>
              <a:off x="-305195" y="24421717"/>
              <a:ext cx="1494377" cy="4419600"/>
            </a:xfrm>
            <a:prstGeom prst="rect">
              <a:avLst/>
            </a:prstGeom>
          </p:spPr>
        </p:pic>
        <p:grpSp>
          <p:nvGrpSpPr>
            <p:cNvPr id="113" name="Group 112"/>
            <p:cNvGrpSpPr/>
            <p:nvPr/>
          </p:nvGrpSpPr>
          <p:grpSpPr>
            <a:xfrm>
              <a:off x="-454839" y="5443027"/>
              <a:ext cx="1734124" cy="18770739"/>
              <a:chOff x="-454839" y="5443027"/>
              <a:chExt cx="1734124" cy="18770739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b="37382"/>
              <a:stretch/>
            </p:blipFill>
            <p:spPr>
              <a:xfrm>
                <a:off x="-305340" y="5443027"/>
                <a:ext cx="1494377" cy="4419600"/>
              </a:xfrm>
              <a:prstGeom prst="rect">
                <a:avLst/>
              </a:prstGeom>
            </p:spPr>
          </p:pic>
          <p:pic>
            <p:nvPicPr>
              <p:cNvPr id="1034" name="Picture 10" descr="Image result for clip art bulb"/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3105" b="100000" l="0" r="98693">
                            <a14:foregroundMark x1="39216" y1="24837" x2="39216" y2="24837"/>
                            <a14:foregroundMark x1="50000" y1="21732" x2="50000" y2="21732"/>
                            <a14:foregroundMark x1="60621" y1="25980" x2="60621" y2="25980"/>
                            <a14:foregroundMark x1="68137" y1="33660" x2="68137" y2="33660"/>
                            <a14:foregroundMark x1="71895" y1="43301" x2="71895" y2="43301"/>
                            <a14:foregroundMark x1="68627" y1="54739" x2="68627" y2="54739"/>
                            <a14:foregroundMark x1="32680" y1="54248" x2="32680" y2="54248"/>
                            <a14:foregroundMark x1="29248" y1="43301" x2="29248" y2="43301"/>
                            <a14:foregroundMark x1="32353" y1="33007" x2="32353" y2="33007"/>
                            <a14:foregroundMark x1="50817" y1="74020" x2="50817" y2="7402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454839" y="13185994"/>
                <a:ext cx="1734124" cy="17341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0" name="Picture 39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t="44265" b="-404"/>
              <a:stretch/>
            </p:blipFill>
            <p:spPr>
              <a:xfrm>
                <a:off x="-305340" y="18674568"/>
                <a:ext cx="1494377" cy="3962400"/>
              </a:xfrm>
              <a:prstGeom prst="rect">
                <a:avLst/>
              </a:prstGeom>
            </p:spPr>
          </p:pic>
          <p:pic>
            <p:nvPicPr>
              <p:cNvPr id="1042" name="Picture 18" descr="Image result for clip art vortices"/>
              <p:cNvPicPr>
                <a:picLocks noChangeAspect="1" noChangeArrowheads="1"/>
              </p:cNvPicPr>
              <p:nvPr/>
            </p:nvPicPr>
            <p:blipFill>
              <a:blip r:embed="rId7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01094" y="22844919"/>
                <a:ext cx="1026635" cy="13688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55" name="Picture 10" descr="Image result for clip art bulb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105" b="100000" l="0" r="98693">
                          <a14:foregroundMark x1="39216" y1="24837" x2="39216" y2="24837"/>
                          <a14:foregroundMark x1="50000" y1="21732" x2="50000" y2="21732"/>
                          <a14:foregroundMark x1="60621" y1="25980" x2="60621" y2="25980"/>
                          <a14:foregroundMark x1="68137" y1="33660" x2="68137" y2="33660"/>
                          <a14:foregroundMark x1="71895" y1="43301" x2="71895" y2="43301"/>
                          <a14:foregroundMark x1="68627" y1="54739" x2="68627" y2="54739"/>
                          <a14:foregroundMark x1="32680" y1="54248" x2="32680" y2="54248"/>
                          <a14:foregroundMark x1="29248" y1="43301" x2="29248" y2="43301"/>
                          <a14:foregroundMark x1="32353" y1="33007" x2="32353" y2="33007"/>
                          <a14:foregroundMark x1="50817" y1="74020" x2="50817" y2="7402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8887" y="32827119"/>
              <a:ext cx="1734124" cy="1734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" name="Rectangle 31"/>
          <p:cNvSpPr/>
          <p:nvPr/>
        </p:nvSpPr>
        <p:spPr>
          <a:xfrm>
            <a:off x="902186" y="5568028"/>
            <a:ext cx="9000000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I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44311" y="19476184"/>
            <a:ext cx="9163014" cy="23104534"/>
            <a:chOff x="1368064" y="18157851"/>
            <a:chExt cx="9265219" cy="15654370"/>
          </a:xfrm>
        </p:grpSpPr>
        <p:sp>
          <p:nvSpPr>
            <p:cNvPr id="33" name="Rectangle 32"/>
            <p:cNvSpPr/>
            <p:nvPr/>
          </p:nvSpPr>
          <p:spPr>
            <a:xfrm>
              <a:off x="1368064" y="18157851"/>
              <a:ext cx="9265219" cy="747524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6970" tIns="43485" rIns="86970" bIns="43485" rtlCol="0" anchor="ctr"/>
            <a:lstStyle/>
            <a:p>
              <a:pPr algn="ctr"/>
              <a:r>
                <a:rPr lang="en-IN" sz="36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INTRODUCTION/BACKGROUND</a:t>
              </a:r>
            </a:p>
          </p:txBody>
        </p:sp>
        <p:sp>
          <p:nvSpPr>
            <p:cNvPr id="11" name="Text Box 190"/>
            <p:cNvSpPr txBox="1">
              <a:spLocks noChangeArrowheads="1"/>
            </p:cNvSpPr>
            <p:nvPr/>
          </p:nvSpPr>
          <p:spPr bwMode="auto">
            <a:xfrm>
              <a:off x="1478838" y="19030691"/>
              <a:ext cx="9092897" cy="14781530"/>
            </a:xfrm>
            <a:prstGeom prst="rect">
              <a:avLst/>
            </a:prstGeom>
            <a:noFill/>
            <a:ln w="12700">
              <a:solidFill>
                <a:schemeClr val="accent1">
                  <a:lumMod val="75000"/>
                </a:schemeClr>
              </a:solidFill>
            </a:ln>
            <a:effectLst/>
          </p:spPr>
          <p:txBody>
            <a:bodyPr lIns="173940" tIns="173940" rIns="173940" bIns="173940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342900" indent="-342900" algn="just" eaLnBrk="1" hangingPunct="1">
                <a:buFont typeface="Wingdings" charset="2"/>
                <a:buChar char="q"/>
              </a:pPr>
              <a:endParaRPr lang="en-IN" sz="2000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 eaLnBrk="1" hangingPunct="1"/>
              <a:endPara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29002037" y="5395119"/>
            <a:ext cx="1619548" cy="37414200"/>
            <a:chOff x="-468888" y="5443027"/>
            <a:chExt cx="1748173" cy="37414200"/>
          </a:xfrm>
        </p:grpSpPr>
        <p:pic>
          <p:nvPicPr>
            <p:cNvPr id="130" name="Picture 129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t="44265" b="-404"/>
            <a:stretch/>
          </p:blipFill>
          <p:spPr>
            <a:xfrm>
              <a:off x="-304384" y="38894827"/>
              <a:ext cx="1494378" cy="3962400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35" b="100000" l="2353" r="94706">
                          <a14:foregroundMark x1="52941" y1="18489" x2="52941" y2="18489"/>
                        </a14:backgroundRemoval>
                      </a14:imgEffect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rcRect b="37382"/>
            <a:stretch/>
          </p:blipFill>
          <p:spPr>
            <a:xfrm>
              <a:off x="-304383" y="24421717"/>
              <a:ext cx="1494377" cy="4419600"/>
            </a:xfrm>
            <a:prstGeom prst="rect">
              <a:avLst/>
            </a:prstGeom>
          </p:spPr>
        </p:pic>
        <p:grpSp>
          <p:nvGrpSpPr>
            <p:cNvPr id="132" name="Group 131"/>
            <p:cNvGrpSpPr/>
            <p:nvPr/>
          </p:nvGrpSpPr>
          <p:grpSpPr>
            <a:xfrm>
              <a:off x="-454839" y="5443027"/>
              <a:ext cx="1734124" cy="18770739"/>
              <a:chOff x="-454839" y="5443027"/>
              <a:chExt cx="1734124" cy="18770739"/>
            </a:xfrm>
          </p:grpSpPr>
          <p:pic>
            <p:nvPicPr>
              <p:cNvPr id="134" name="Picture 133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b="37382"/>
              <a:stretch/>
            </p:blipFill>
            <p:spPr>
              <a:xfrm>
                <a:off x="-305340" y="5443027"/>
                <a:ext cx="1494377" cy="4419600"/>
              </a:xfrm>
              <a:prstGeom prst="rect">
                <a:avLst/>
              </a:prstGeom>
            </p:spPr>
          </p:pic>
          <p:pic>
            <p:nvPicPr>
              <p:cNvPr id="135" name="Picture 10" descr="Image result for clip art bulb"/>
              <p:cNvPicPr>
                <a:picLocks noChangeAspect="1" noChangeArrowheads="1"/>
              </p:cNvPicPr>
              <p:nvPr/>
            </p:nvPicPr>
            <p:blipFill>
              <a:blip r:embed="rId5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3105" b="100000" l="0" r="98693">
                            <a14:foregroundMark x1="39216" y1="24837" x2="39216" y2="24837"/>
                            <a14:foregroundMark x1="50000" y1="21732" x2="50000" y2="21732"/>
                            <a14:foregroundMark x1="60621" y1="25980" x2="60621" y2="25980"/>
                            <a14:foregroundMark x1="68137" y1="33660" x2="68137" y2="33660"/>
                            <a14:foregroundMark x1="71895" y1="43301" x2="71895" y2="43301"/>
                            <a14:foregroundMark x1="68627" y1="54739" x2="68627" y2="54739"/>
                            <a14:foregroundMark x1="32680" y1="54248" x2="32680" y2="54248"/>
                            <a14:foregroundMark x1="29248" y1="43301" x2="29248" y2="43301"/>
                            <a14:foregroundMark x1="32353" y1="33007" x2="32353" y2="33007"/>
                            <a14:foregroundMark x1="50817" y1="74020" x2="50817" y2="74020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454839" y="13185994"/>
                <a:ext cx="1734124" cy="17341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6" name="Picture 135"/>
              <p:cNvPicPr>
                <a:picLocks noChangeAspect="1"/>
              </p:cNvPicPr>
              <p:nvPr/>
            </p:nvPicPr>
            <p:blipFill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135" b="100000" l="2353" r="94706">
                            <a14:foregroundMark x1="52941" y1="18489" x2="52941" y2="18489"/>
                          </a14:backgroundRemoval>
                        </a14:imgEffect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rcRect t="44265" b="-404"/>
              <a:stretch/>
            </p:blipFill>
            <p:spPr>
              <a:xfrm>
                <a:off x="-305340" y="18674568"/>
                <a:ext cx="1494377" cy="3962400"/>
              </a:xfrm>
              <a:prstGeom prst="rect">
                <a:avLst/>
              </a:prstGeom>
            </p:spPr>
          </p:pic>
          <p:pic>
            <p:nvPicPr>
              <p:cNvPr id="137" name="Picture 18" descr="Image result for clip art vortices"/>
              <p:cNvPicPr>
                <a:picLocks noChangeAspect="1" noChangeArrowheads="1"/>
              </p:cNvPicPr>
              <p:nvPr/>
            </p:nvPicPr>
            <p:blipFill>
              <a:blip r:embed="rId8" cstate="print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101094" y="22844919"/>
                <a:ext cx="1026636" cy="136884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33" name="Picture 10" descr="Image result for clip art bulb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105" b="100000" l="0" r="98693">
                          <a14:foregroundMark x1="39216" y1="24837" x2="39216" y2="24837"/>
                          <a14:foregroundMark x1="50000" y1="21732" x2="50000" y2="21732"/>
                          <a14:foregroundMark x1="60621" y1="25980" x2="60621" y2="25980"/>
                          <a14:foregroundMark x1="68137" y1="33660" x2="68137" y2="33660"/>
                          <a14:foregroundMark x1="71895" y1="43301" x2="71895" y2="43301"/>
                          <a14:foregroundMark x1="68627" y1="54739" x2="68627" y2="54739"/>
                          <a14:foregroundMark x1="32680" y1="54248" x2="32680" y2="54248"/>
                          <a14:foregroundMark x1="29248" y1="43301" x2="29248" y2="43301"/>
                          <a14:foregroundMark x1="32353" y1="33007" x2="32353" y2="33007"/>
                          <a14:foregroundMark x1="50817" y1="74020" x2="50817" y2="7402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68888" y="32827119"/>
              <a:ext cx="1734124" cy="17341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A6BA0BD-20E5-D8B1-74FB-D6D1B7406D72}"/>
              </a:ext>
            </a:extLst>
          </p:cNvPr>
          <p:cNvSpPr/>
          <p:nvPr/>
        </p:nvSpPr>
        <p:spPr>
          <a:xfrm>
            <a:off x="10040389" y="5556594"/>
            <a:ext cx="9818953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 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5885EAA-8EFF-1BED-051B-5B9F30968299}"/>
              </a:ext>
            </a:extLst>
          </p:cNvPr>
          <p:cNvPicPr>
            <a:picLocks noChangeAspect="1"/>
          </p:cNvPicPr>
          <p:nvPr/>
        </p:nvPicPr>
        <p:blipFill>
          <a:blip r:embed="rId9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>
                        <a14:foregroundMark x1="3743" y1="49558" x2="3743" y2="495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372841" y="9167350"/>
            <a:ext cx="1231541" cy="71951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C2E1C4BF-3442-A961-1637-7B15B2889BFE}"/>
              </a:ext>
            </a:extLst>
          </p:cNvPr>
          <p:cNvPicPr>
            <a:picLocks noChangeAspect="1"/>
          </p:cNvPicPr>
          <p:nvPr/>
        </p:nvPicPr>
        <p:blipFill>
          <a:blip r:embed="rId9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0" r="100000">
                        <a14:foregroundMark x1="3743" y1="49558" x2="3743" y2="495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0800000">
            <a:off x="18684761" y="9008499"/>
            <a:ext cx="1231541" cy="719510"/>
          </a:xfrm>
          <a:prstGeom prst="rect">
            <a:avLst/>
          </a:prstGeom>
        </p:spPr>
      </p:pic>
      <p:sp>
        <p:nvSpPr>
          <p:cNvPr id="31" name="TextBox 4">
            <a:extLst>
              <a:ext uri="{FF2B5EF4-FFF2-40B4-BE49-F238E27FC236}">
                <a16:creationId xmlns:a16="http://schemas.microsoft.com/office/drawing/2014/main" id="{F34AF9C4-5378-EF80-2A67-F91887FF9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8361" y="541067"/>
            <a:ext cx="18826818" cy="144655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The 1</a:t>
            </a:r>
            <a:r>
              <a:rPr lang="en-US" altLang="en-US" sz="4400" b="1" baseline="30000" dirty="0">
                <a:solidFill>
                  <a:schemeClr val="bg1"/>
                </a:solidFill>
                <a:latin typeface="Times New Roman" panose="02020603050405020304" pitchFamily="18" charset="0"/>
              </a:rPr>
              <a:t>st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International Symposium on Cybersecurity &amp; Forensics (ISCSF-2026)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09</a:t>
            </a:r>
            <a:r>
              <a:rPr lang="en-US" altLang="en-US" sz="4400" b="1" baseline="30000" dirty="0">
                <a:solidFill>
                  <a:schemeClr val="bg1"/>
                </a:solidFill>
                <a:latin typeface="Times New Roman" panose="02020603050405020304" pitchFamily="18" charset="0"/>
              </a:rPr>
              <a:t>th</a:t>
            </a:r>
            <a:r>
              <a:rPr lang="en-US" altLang="en-US" sz="44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 April 2026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0327E37-FA74-785D-6126-883AF36BA0D3}"/>
              </a:ext>
            </a:extLst>
          </p:cNvPr>
          <p:cNvSpPr/>
          <p:nvPr/>
        </p:nvSpPr>
        <p:spPr>
          <a:xfrm>
            <a:off x="20029130" y="13458566"/>
            <a:ext cx="8944931" cy="1116001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endParaRPr lang="en-IN" sz="3600" b="1" dirty="0">
              <a:solidFill>
                <a:srgbClr val="CDCDC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algn="ctr"/>
            <a:endParaRPr lang="en-US" sz="3600" b="1" dirty="0">
              <a:solidFill>
                <a:srgbClr val="CDCDC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89BF3B2B-B09C-3057-CB31-2A0769FC541E}"/>
              </a:ext>
            </a:extLst>
          </p:cNvPr>
          <p:cNvSpPr/>
          <p:nvPr/>
        </p:nvSpPr>
        <p:spPr>
          <a:xfrm>
            <a:off x="10225114" y="26231963"/>
            <a:ext cx="9763558" cy="1643208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2FF126B-93DE-64FA-515A-1DD76B29585A}"/>
              </a:ext>
            </a:extLst>
          </p:cNvPr>
          <p:cNvSpPr/>
          <p:nvPr/>
        </p:nvSpPr>
        <p:spPr>
          <a:xfrm>
            <a:off x="20011902" y="14539119"/>
            <a:ext cx="8990135" cy="1024872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2B449C-3C05-445B-A603-12EEEBC436C4}"/>
              </a:ext>
            </a:extLst>
          </p:cNvPr>
          <p:cNvSpPr/>
          <p:nvPr/>
        </p:nvSpPr>
        <p:spPr>
          <a:xfrm>
            <a:off x="20114114" y="24896193"/>
            <a:ext cx="9039437" cy="1116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DF7490D-1F08-96D2-9BF4-342A65FE459D}"/>
              </a:ext>
            </a:extLst>
          </p:cNvPr>
          <p:cNvSpPr/>
          <p:nvPr/>
        </p:nvSpPr>
        <p:spPr>
          <a:xfrm>
            <a:off x="20294303" y="26231963"/>
            <a:ext cx="8773881" cy="164320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742052-2BBC-B8EA-1C38-4C629FF02712}"/>
              </a:ext>
            </a:extLst>
          </p:cNvPr>
          <p:cNvSpPr/>
          <p:nvPr/>
        </p:nvSpPr>
        <p:spPr>
          <a:xfrm>
            <a:off x="935257" y="6657223"/>
            <a:ext cx="9034537" cy="1269236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C35629E-4D5D-E515-5453-FE702AD53192}"/>
              </a:ext>
            </a:extLst>
          </p:cNvPr>
          <p:cNvSpPr/>
          <p:nvPr/>
        </p:nvSpPr>
        <p:spPr>
          <a:xfrm>
            <a:off x="20010437" y="5649790"/>
            <a:ext cx="8852389" cy="77004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77" name="Picture 76" descr="A logo of a university&#10;&#10;Description automatically generated">
            <a:extLst>
              <a:ext uri="{FF2B5EF4-FFF2-40B4-BE49-F238E27FC236}">
                <a16:creationId xmlns:a16="http://schemas.microsoft.com/office/drawing/2014/main" id="{71D5389C-88F7-8D14-C68B-7C51183A918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5693" y="130713"/>
            <a:ext cx="3816615" cy="398156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02185" y="405608"/>
            <a:ext cx="6078051" cy="3886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32633</TotalTime>
  <Words>31</Words>
  <Application>Microsoft Office PowerPoint</Application>
  <PresentationFormat>Custom</PresentationFormat>
  <Paragraphs>92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A0/A1</dc:title>
  <dc:creator>Er Mayank</dc:creator>
  <cp:keywords>IWEEM2020</cp:keywords>
  <dc:description>Quality poster printing
www.genigraphics.com
1-800-790-4001</dc:description>
  <cp:lastModifiedBy>Dr. Amarnath Mishra</cp:lastModifiedBy>
  <cp:revision>263</cp:revision>
  <cp:lastPrinted>2017-03-02T12:58:51Z</cp:lastPrinted>
  <dcterms:created xsi:type="dcterms:W3CDTF">2013-02-10T21:14:48Z</dcterms:created>
  <dcterms:modified xsi:type="dcterms:W3CDTF">2026-03-24T08:50:26Z</dcterms:modified>
</cp:coreProperties>
</file>