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198600" cy="20104100"/>
  <p:notesSz cx="141986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4895" y="6232271"/>
            <a:ext cx="1206881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29790" y="11258296"/>
            <a:ext cx="993902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09930" y="4623943"/>
            <a:ext cx="6176391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12279" y="4623943"/>
            <a:ext cx="6176391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196981"/>
            <a:ext cx="14192250" cy="16879570"/>
          </a:xfrm>
          <a:custGeom>
            <a:avLst/>
            <a:gdLst/>
            <a:ahLst/>
            <a:cxnLst/>
            <a:rect l="l" t="t" r="r" b="b"/>
            <a:pathLst>
              <a:path w="14192250" h="16879570">
                <a:moveTo>
                  <a:pt x="14188867" y="16879217"/>
                </a:moveTo>
                <a:lnTo>
                  <a:pt x="0" y="16879217"/>
                </a:lnTo>
                <a:lnTo>
                  <a:pt x="0" y="0"/>
                </a:lnTo>
                <a:lnTo>
                  <a:pt x="14188867" y="0"/>
                </a:lnTo>
                <a:lnTo>
                  <a:pt x="14191702" y="2834"/>
                </a:lnTo>
                <a:lnTo>
                  <a:pt x="14191702" y="13406"/>
                </a:lnTo>
                <a:lnTo>
                  <a:pt x="13421" y="13406"/>
                </a:lnTo>
                <a:lnTo>
                  <a:pt x="13421" y="16865817"/>
                </a:lnTo>
                <a:lnTo>
                  <a:pt x="14191702" y="16865817"/>
                </a:lnTo>
                <a:lnTo>
                  <a:pt x="14191702" y="16876389"/>
                </a:lnTo>
                <a:lnTo>
                  <a:pt x="14188867" y="16879217"/>
                </a:lnTo>
                <a:close/>
              </a:path>
              <a:path w="14192250" h="16879570">
                <a:moveTo>
                  <a:pt x="14168062" y="26813"/>
                </a:moveTo>
                <a:lnTo>
                  <a:pt x="13421" y="26813"/>
                </a:lnTo>
                <a:lnTo>
                  <a:pt x="13421" y="13406"/>
                </a:lnTo>
                <a:lnTo>
                  <a:pt x="14168062" y="13406"/>
                </a:lnTo>
                <a:lnTo>
                  <a:pt x="14168062" y="26813"/>
                </a:lnTo>
                <a:close/>
              </a:path>
              <a:path w="14192250" h="16879570">
                <a:moveTo>
                  <a:pt x="14181468" y="16865817"/>
                </a:moveTo>
                <a:lnTo>
                  <a:pt x="14168062" y="16865817"/>
                </a:lnTo>
                <a:lnTo>
                  <a:pt x="14168062" y="13406"/>
                </a:lnTo>
                <a:lnTo>
                  <a:pt x="14181468" y="13406"/>
                </a:lnTo>
                <a:lnTo>
                  <a:pt x="14181468" y="26813"/>
                </a:lnTo>
                <a:lnTo>
                  <a:pt x="14191702" y="26813"/>
                </a:lnTo>
                <a:lnTo>
                  <a:pt x="14191702" y="16852410"/>
                </a:lnTo>
                <a:lnTo>
                  <a:pt x="14181468" y="16852410"/>
                </a:lnTo>
                <a:lnTo>
                  <a:pt x="14181468" y="16865817"/>
                </a:lnTo>
                <a:close/>
              </a:path>
              <a:path w="14192250" h="16879570">
                <a:moveTo>
                  <a:pt x="14191702" y="26813"/>
                </a:moveTo>
                <a:lnTo>
                  <a:pt x="14181468" y="26813"/>
                </a:lnTo>
                <a:lnTo>
                  <a:pt x="14181468" y="13406"/>
                </a:lnTo>
                <a:lnTo>
                  <a:pt x="14191702" y="13406"/>
                </a:lnTo>
                <a:lnTo>
                  <a:pt x="14191702" y="26813"/>
                </a:lnTo>
                <a:close/>
              </a:path>
              <a:path w="14192250" h="16879570">
                <a:moveTo>
                  <a:pt x="14168062" y="16865817"/>
                </a:moveTo>
                <a:lnTo>
                  <a:pt x="13421" y="16865817"/>
                </a:lnTo>
                <a:lnTo>
                  <a:pt x="13421" y="16852410"/>
                </a:lnTo>
                <a:lnTo>
                  <a:pt x="14168062" y="16852410"/>
                </a:lnTo>
                <a:lnTo>
                  <a:pt x="14168062" y="16865817"/>
                </a:lnTo>
                <a:close/>
              </a:path>
              <a:path w="14192250" h="16879570">
                <a:moveTo>
                  <a:pt x="14191702" y="16865817"/>
                </a:moveTo>
                <a:lnTo>
                  <a:pt x="14181468" y="16865817"/>
                </a:lnTo>
                <a:lnTo>
                  <a:pt x="14181468" y="16852410"/>
                </a:lnTo>
                <a:lnTo>
                  <a:pt x="14191702" y="16852410"/>
                </a:lnTo>
                <a:lnTo>
                  <a:pt x="14191702" y="16865817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"/>
            <a:ext cx="14191615" cy="3210560"/>
          </a:xfrm>
          <a:custGeom>
            <a:avLst/>
            <a:gdLst/>
            <a:ahLst/>
            <a:cxnLst/>
            <a:rect l="l" t="t" r="r" b="b"/>
            <a:pathLst>
              <a:path w="14191615" h="3210560">
                <a:moveTo>
                  <a:pt x="14191107" y="3210406"/>
                </a:moveTo>
                <a:lnTo>
                  <a:pt x="0" y="3210406"/>
                </a:lnTo>
                <a:lnTo>
                  <a:pt x="0" y="0"/>
                </a:lnTo>
                <a:lnTo>
                  <a:pt x="14191107" y="0"/>
                </a:lnTo>
                <a:lnTo>
                  <a:pt x="14191107" y="3210406"/>
                </a:lnTo>
                <a:close/>
              </a:path>
            </a:pathLst>
          </a:custGeom>
          <a:solidFill>
            <a:srgbClr val="182F5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4172528" cy="130535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1822" y="288632"/>
            <a:ext cx="1568360" cy="196045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2440676"/>
            <a:ext cx="14185177" cy="7399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9930" y="804164"/>
            <a:ext cx="1277874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9930" y="4623943"/>
            <a:ext cx="127787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27524" y="18696814"/>
            <a:ext cx="454355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09930" y="18696814"/>
            <a:ext cx="326567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22992" y="18696814"/>
            <a:ext cx="326567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30004" y="1372736"/>
            <a:ext cx="3961765" cy="139319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ctr" marL="12700" marR="5080">
              <a:lnSpc>
                <a:spcPts val="2690"/>
              </a:lnSpc>
              <a:spcBef>
                <a:spcPts val="195"/>
              </a:spcBef>
            </a:pPr>
            <a:r>
              <a:rPr dirty="0" sz="2250" spc="-55" b="1">
                <a:solidFill>
                  <a:srgbClr val="FFFFFF"/>
                </a:solidFill>
                <a:latin typeface="Times New Roman"/>
                <a:cs typeface="Times New Roman"/>
              </a:rPr>
              <a:t>Authors</a:t>
            </a:r>
            <a:r>
              <a:rPr dirty="0" sz="2250" spc="-7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250" spc="-10" b="1">
                <a:solidFill>
                  <a:srgbClr val="FFFFFF"/>
                </a:solidFill>
                <a:latin typeface="Times New Roman"/>
                <a:cs typeface="Times New Roman"/>
              </a:rPr>
              <a:t>Name: Institute/Department: </a:t>
            </a:r>
            <a:r>
              <a:rPr dirty="0" sz="2250" spc="-35" b="1">
                <a:solidFill>
                  <a:srgbClr val="FFFFFF"/>
                </a:solidFill>
                <a:latin typeface="Times New Roman"/>
                <a:cs typeface="Times New Roman"/>
              </a:rPr>
              <a:t>University/College/Organization:</a:t>
            </a:r>
            <a:endParaRPr sz="2250">
              <a:latin typeface="Times New Roman"/>
              <a:cs typeface="Times New Roman"/>
            </a:endParaRPr>
          </a:p>
          <a:p>
            <a:pPr algn="ctr" marR="135255">
              <a:lnSpc>
                <a:spcPts val="2600"/>
              </a:lnSpc>
            </a:pPr>
            <a:r>
              <a:rPr dirty="0" sz="2250" spc="-10" b="1">
                <a:solidFill>
                  <a:srgbClr val="FFFFFF"/>
                </a:solidFill>
                <a:latin typeface="Times New Roman"/>
                <a:cs typeface="Times New Roman"/>
              </a:rPr>
              <a:t>Email: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443965" y="182675"/>
            <a:ext cx="1334135" cy="5397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350" spc="-10" b="1">
                <a:solidFill>
                  <a:srgbClr val="FFFFFF"/>
                </a:solidFill>
                <a:latin typeface="Times New Roman"/>
                <a:cs typeface="Times New Roman"/>
              </a:rPr>
              <a:t>TITLE</a:t>
            </a:r>
            <a:endParaRPr sz="335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23384" y="379646"/>
            <a:ext cx="2112226" cy="10624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anindita malik</dc:creator>
  <cp:keywords>DAGeTMHRD3U,BAF2AU62AH4,0</cp:keywords>
  <dc:title>ICFSL-POSTER TEMPLATE-A0-SIZE-3X4.potx</dc:title>
  <dcterms:created xsi:type="dcterms:W3CDTF">2025-02-06T04:50:19Z</dcterms:created>
  <dcterms:modified xsi:type="dcterms:W3CDTF">2025-02-06T04:50:19Z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2025-02-06T00:00:00Z</vt:filetime>
  </property>
  <property fmtid="{D5CDD505-2E9C-101B-9397-08002B2CF9AE}" pid="3" name="Creator">
    <vt:lpwstr>Canva</vt:lpwstr>
  </property>
  <property fmtid="{D5CDD505-2E9C-101B-9397-08002B2CF9AE}" pid="4" name="LastSaved">
    <vt:filetime>2025-02-06T00:00:00Z</vt:filetime>
  </property>
  <property fmtid="{D5CDD505-2E9C-101B-9397-08002B2CF9AE}" pid="5" name="Producer">
    <vt:lpwstr>Canva</vt:lpwstr>
  </property>
</Properties>
</file>