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
  </p:notesMasterIdLst>
  <p:sldIdLst>
    <p:sldId id="256" r:id="rId2"/>
  </p:sldIdLst>
  <p:sldSz cx="32918400" cy="438912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22" userDrawn="1">
          <p15:clr>
            <a:srgbClr val="A4A3A4"/>
          </p15:clr>
        </p15:guide>
        <p15:guide id="2" pos="10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7" autoAdjust="0"/>
    <p:restoredTop sz="94249" autoAdjust="0"/>
  </p:normalViewPr>
  <p:slideViewPr>
    <p:cSldViewPr snapToGrid="0">
      <p:cViewPr>
        <p:scale>
          <a:sx n="20" d="100"/>
          <a:sy n="20" d="100"/>
        </p:scale>
        <p:origin x="1709" y="-2184"/>
      </p:cViewPr>
      <p:guideLst>
        <p:guide orient="horz" pos="13822"/>
        <p:guide pos="10368"/>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9202" cy="512304"/>
          </a:xfrm>
          <a:prstGeom prst="rect">
            <a:avLst/>
          </a:prstGeom>
        </p:spPr>
        <p:txBody>
          <a:bodyPr vert="horz" lIns="94787" tIns="47393" rIns="94787" bIns="47393" rtlCol="0"/>
          <a:lstStyle>
            <a:lvl1pPr algn="l">
              <a:defRPr sz="1200"/>
            </a:lvl1pPr>
          </a:lstStyle>
          <a:p>
            <a:endParaRPr lang="en-US"/>
          </a:p>
        </p:txBody>
      </p:sp>
      <p:sp>
        <p:nvSpPr>
          <p:cNvPr id="3" name="Date Placeholder 2"/>
          <p:cNvSpPr>
            <a:spLocks noGrp="1"/>
          </p:cNvSpPr>
          <p:nvPr>
            <p:ph type="dt" idx="1"/>
          </p:nvPr>
        </p:nvSpPr>
        <p:spPr>
          <a:xfrm>
            <a:off x="4023203" y="0"/>
            <a:ext cx="3079202" cy="512304"/>
          </a:xfrm>
          <a:prstGeom prst="rect">
            <a:avLst/>
          </a:prstGeom>
        </p:spPr>
        <p:txBody>
          <a:bodyPr vert="horz" lIns="94787" tIns="47393" rIns="94787" bIns="47393" rtlCol="0"/>
          <a:lstStyle>
            <a:lvl1pPr algn="r">
              <a:defRPr sz="1200"/>
            </a:lvl1pPr>
          </a:lstStyle>
          <a:p>
            <a:fld id="{1697D24E-645F-445B-B933-F91D75731D81}" type="datetimeFigureOut">
              <a:rPr lang="en-US" smtClean="0"/>
              <a:t>2/11/2025</a:t>
            </a:fld>
            <a:endParaRPr lang="en-US"/>
          </a:p>
        </p:txBody>
      </p:sp>
      <p:sp>
        <p:nvSpPr>
          <p:cNvPr id="4" name="Slide Image Placeholder 3"/>
          <p:cNvSpPr>
            <a:spLocks noGrp="1" noRot="1" noChangeAspect="1"/>
          </p:cNvSpPr>
          <p:nvPr>
            <p:ph type="sldImg" idx="2"/>
          </p:nvPr>
        </p:nvSpPr>
        <p:spPr>
          <a:xfrm>
            <a:off x="2255838" y="1279525"/>
            <a:ext cx="2592387" cy="3454400"/>
          </a:xfrm>
          <a:prstGeom prst="rect">
            <a:avLst/>
          </a:prstGeom>
          <a:noFill/>
          <a:ln w="12700">
            <a:solidFill>
              <a:prstClr val="black"/>
            </a:solidFill>
          </a:ln>
        </p:spPr>
        <p:txBody>
          <a:bodyPr vert="horz" lIns="94787" tIns="47393" rIns="94787" bIns="47393" rtlCol="0" anchor="ctr"/>
          <a:lstStyle/>
          <a:p>
            <a:endParaRPr lang="en-US"/>
          </a:p>
        </p:txBody>
      </p:sp>
      <p:sp>
        <p:nvSpPr>
          <p:cNvPr id="5" name="Notes Placeholder 4"/>
          <p:cNvSpPr>
            <a:spLocks noGrp="1"/>
          </p:cNvSpPr>
          <p:nvPr>
            <p:ph type="body" sz="quarter" idx="3"/>
          </p:nvPr>
        </p:nvSpPr>
        <p:spPr>
          <a:xfrm>
            <a:off x="710075" y="4924989"/>
            <a:ext cx="5683914" cy="4029684"/>
          </a:xfrm>
          <a:prstGeom prst="rect">
            <a:avLst/>
          </a:prstGeom>
        </p:spPr>
        <p:txBody>
          <a:bodyPr vert="horz" lIns="94787" tIns="47393" rIns="94787" bIns="4739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2309"/>
            <a:ext cx="3079202" cy="512304"/>
          </a:xfrm>
          <a:prstGeom prst="rect">
            <a:avLst/>
          </a:prstGeom>
        </p:spPr>
        <p:txBody>
          <a:bodyPr vert="horz" lIns="94787" tIns="47393" rIns="94787" bIns="47393" rtlCol="0" anchor="b"/>
          <a:lstStyle>
            <a:lvl1pPr algn="l">
              <a:defRPr sz="1200"/>
            </a:lvl1pPr>
          </a:lstStyle>
          <a:p>
            <a:endParaRPr lang="en-US"/>
          </a:p>
        </p:txBody>
      </p:sp>
      <p:sp>
        <p:nvSpPr>
          <p:cNvPr id="7" name="Slide Number Placeholder 6"/>
          <p:cNvSpPr>
            <a:spLocks noGrp="1"/>
          </p:cNvSpPr>
          <p:nvPr>
            <p:ph type="sldNum" sz="quarter" idx="5"/>
          </p:nvPr>
        </p:nvSpPr>
        <p:spPr>
          <a:xfrm>
            <a:off x="4023203" y="9722309"/>
            <a:ext cx="3079202" cy="512304"/>
          </a:xfrm>
          <a:prstGeom prst="rect">
            <a:avLst/>
          </a:prstGeom>
        </p:spPr>
        <p:txBody>
          <a:bodyPr vert="horz" lIns="94787" tIns="47393" rIns="94787" bIns="47393" rtlCol="0" anchor="b"/>
          <a:lstStyle>
            <a:lvl1pPr algn="r">
              <a:defRPr sz="1200"/>
            </a:lvl1pPr>
          </a:lstStyle>
          <a:p>
            <a:fld id="{754CEC4C-F9BE-4E27-AB84-79C06440804B}" type="slidenum">
              <a:rPr lang="en-US" smtClean="0"/>
              <a:t>‹#›</a:t>
            </a:fld>
            <a:endParaRPr lang="en-US"/>
          </a:p>
        </p:txBody>
      </p:sp>
    </p:spTree>
    <p:extLst>
      <p:ext uri="{BB962C8B-B14F-4D97-AF65-F5344CB8AC3E}">
        <p14:creationId xmlns:p14="http://schemas.microsoft.com/office/powerpoint/2010/main" val="3961990331"/>
      </p:ext>
    </p:extLst>
  </p:cSld>
  <p:clrMap bg1="lt1" tx1="dk1" bg2="lt2" tx2="dk2" accent1="accent1" accent2="accent2" accent3="accent3" accent4="accent4" accent5="accent5" accent6="accent6" hlink="hlink" folHlink="folHlink"/>
  <p:notesStyle>
    <a:lvl1pPr marL="0" algn="l" defTabSz="3848161" rtl="0" eaLnBrk="1" latinLnBrk="0" hangingPunct="1">
      <a:defRPr sz="5050" kern="1200">
        <a:solidFill>
          <a:schemeClr val="tx1"/>
        </a:solidFill>
        <a:latin typeface="+mn-lt"/>
        <a:ea typeface="+mn-ea"/>
        <a:cs typeface="+mn-cs"/>
      </a:defRPr>
    </a:lvl1pPr>
    <a:lvl2pPr marL="1924080" algn="l" defTabSz="3848161" rtl="0" eaLnBrk="1" latinLnBrk="0" hangingPunct="1">
      <a:defRPr sz="5050" kern="1200">
        <a:solidFill>
          <a:schemeClr val="tx1"/>
        </a:solidFill>
        <a:latin typeface="+mn-lt"/>
        <a:ea typeface="+mn-ea"/>
        <a:cs typeface="+mn-cs"/>
      </a:defRPr>
    </a:lvl2pPr>
    <a:lvl3pPr marL="3848161" algn="l" defTabSz="3848161" rtl="0" eaLnBrk="1" latinLnBrk="0" hangingPunct="1">
      <a:defRPr sz="5050" kern="1200">
        <a:solidFill>
          <a:schemeClr val="tx1"/>
        </a:solidFill>
        <a:latin typeface="+mn-lt"/>
        <a:ea typeface="+mn-ea"/>
        <a:cs typeface="+mn-cs"/>
      </a:defRPr>
    </a:lvl3pPr>
    <a:lvl4pPr marL="5772241" algn="l" defTabSz="3848161" rtl="0" eaLnBrk="1" latinLnBrk="0" hangingPunct="1">
      <a:defRPr sz="5050" kern="1200">
        <a:solidFill>
          <a:schemeClr val="tx1"/>
        </a:solidFill>
        <a:latin typeface="+mn-lt"/>
        <a:ea typeface="+mn-ea"/>
        <a:cs typeface="+mn-cs"/>
      </a:defRPr>
    </a:lvl4pPr>
    <a:lvl5pPr marL="7696322" algn="l" defTabSz="3848161" rtl="0" eaLnBrk="1" latinLnBrk="0" hangingPunct="1">
      <a:defRPr sz="5050" kern="1200">
        <a:solidFill>
          <a:schemeClr val="tx1"/>
        </a:solidFill>
        <a:latin typeface="+mn-lt"/>
        <a:ea typeface="+mn-ea"/>
        <a:cs typeface="+mn-cs"/>
      </a:defRPr>
    </a:lvl5pPr>
    <a:lvl6pPr marL="9620402" algn="l" defTabSz="3848161" rtl="0" eaLnBrk="1" latinLnBrk="0" hangingPunct="1">
      <a:defRPr sz="5050" kern="1200">
        <a:solidFill>
          <a:schemeClr val="tx1"/>
        </a:solidFill>
        <a:latin typeface="+mn-lt"/>
        <a:ea typeface="+mn-ea"/>
        <a:cs typeface="+mn-cs"/>
      </a:defRPr>
    </a:lvl6pPr>
    <a:lvl7pPr marL="11544483" algn="l" defTabSz="3848161" rtl="0" eaLnBrk="1" latinLnBrk="0" hangingPunct="1">
      <a:defRPr sz="5050" kern="1200">
        <a:solidFill>
          <a:schemeClr val="tx1"/>
        </a:solidFill>
        <a:latin typeface="+mn-lt"/>
        <a:ea typeface="+mn-ea"/>
        <a:cs typeface="+mn-cs"/>
      </a:defRPr>
    </a:lvl7pPr>
    <a:lvl8pPr marL="13468563" algn="l" defTabSz="3848161" rtl="0" eaLnBrk="1" latinLnBrk="0" hangingPunct="1">
      <a:defRPr sz="5050" kern="1200">
        <a:solidFill>
          <a:schemeClr val="tx1"/>
        </a:solidFill>
        <a:latin typeface="+mn-lt"/>
        <a:ea typeface="+mn-ea"/>
        <a:cs typeface="+mn-cs"/>
      </a:defRPr>
    </a:lvl8pPr>
    <a:lvl9pPr marL="15392644" algn="l" defTabSz="3848161" rtl="0" eaLnBrk="1" latinLnBrk="0" hangingPunct="1">
      <a:defRPr sz="50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7425" y="1279525"/>
            <a:ext cx="2589213" cy="34544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CEC4C-F9BE-4E27-AB84-79C06440804B}" type="slidenum">
              <a:rPr lang="en-US" smtClean="0"/>
              <a:t>1</a:t>
            </a:fld>
            <a:endParaRPr lang="en-US"/>
          </a:p>
        </p:txBody>
      </p:sp>
    </p:spTree>
    <p:extLst>
      <p:ext uri="{BB962C8B-B14F-4D97-AF65-F5344CB8AC3E}">
        <p14:creationId xmlns:p14="http://schemas.microsoft.com/office/powerpoint/2010/main" val="3029885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1" y="7183123"/>
            <a:ext cx="27980640" cy="15280640"/>
          </a:xfrm>
        </p:spPr>
        <p:txBody>
          <a:bodyPr anchor="b"/>
          <a:lstStyle>
            <a:lvl1pPr algn="ctr">
              <a:defRPr sz="21600"/>
            </a:lvl1pPr>
          </a:lstStyle>
          <a:p>
            <a:r>
              <a:rPr lang="en-US"/>
              <a:t>Click to edit Master title style</a:t>
            </a:r>
            <a:endParaRPr lang="en-US" dirty="0"/>
          </a:p>
        </p:txBody>
      </p:sp>
      <p:sp>
        <p:nvSpPr>
          <p:cNvPr id="3" name="Subtitle 2"/>
          <p:cNvSpPr>
            <a:spLocks noGrp="1"/>
          </p:cNvSpPr>
          <p:nvPr>
            <p:ph type="subTitle" idx="1"/>
          </p:nvPr>
        </p:nvSpPr>
        <p:spPr>
          <a:xfrm>
            <a:off x="4114801" y="23053045"/>
            <a:ext cx="24688800" cy="10596877"/>
          </a:xfrm>
        </p:spPr>
        <p:txBody>
          <a:bodyPr/>
          <a:lstStyle>
            <a:lvl1pPr marL="0" indent="0" algn="ctr">
              <a:buNone/>
              <a:defRPr sz="8640"/>
            </a:lvl1pPr>
            <a:lvl2pPr marL="1645863" indent="0" algn="ctr">
              <a:buNone/>
              <a:defRPr sz="7200"/>
            </a:lvl2pPr>
            <a:lvl3pPr marL="3291725" indent="0" algn="ctr">
              <a:buNone/>
              <a:defRPr sz="6480"/>
            </a:lvl3pPr>
            <a:lvl4pPr marL="4937588" indent="0" algn="ctr">
              <a:buNone/>
              <a:defRPr sz="5760"/>
            </a:lvl4pPr>
            <a:lvl5pPr marL="6583451" indent="0" algn="ctr">
              <a:buNone/>
              <a:defRPr sz="5760"/>
            </a:lvl5pPr>
            <a:lvl6pPr marL="8229313" indent="0" algn="ctr">
              <a:buNone/>
              <a:defRPr sz="5760"/>
            </a:lvl6pPr>
            <a:lvl7pPr marL="9875176" indent="0" algn="ctr">
              <a:buNone/>
              <a:defRPr sz="5760"/>
            </a:lvl7pPr>
            <a:lvl8pPr marL="11521039" indent="0" algn="ctr">
              <a:buNone/>
              <a:defRPr sz="5760"/>
            </a:lvl8pPr>
            <a:lvl9pPr marL="13166902" indent="0" algn="ctr">
              <a:buNone/>
              <a:defRPr sz="5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1C8C79B-68FD-45F2-82C8-E1705CE749D1}" type="datetimeFigureOut">
              <a:rPr lang="en-IN" smtClean="0"/>
              <a:t>11-02-2025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F34CECD-C6BA-43EF-915F-864B3FD6AEAB}" type="slidenum">
              <a:rPr lang="en-IN" smtClean="0"/>
              <a:t>‹#›</a:t>
            </a:fld>
            <a:endParaRPr lang="en-IN"/>
          </a:p>
        </p:txBody>
      </p:sp>
    </p:spTree>
    <p:extLst>
      <p:ext uri="{BB962C8B-B14F-4D97-AF65-F5344CB8AC3E}">
        <p14:creationId xmlns:p14="http://schemas.microsoft.com/office/powerpoint/2010/main" val="1119616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C8C79B-68FD-45F2-82C8-E1705CE749D1}" type="datetimeFigureOut">
              <a:rPr lang="en-IN" smtClean="0"/>
              <a:t>11-02-2025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F34CECD-C6BA-43EF-915F-864B3FD6AEAB}" type="slidenum">
              <a:rPr lang="en-IN" smtClean="0"/>
              <a:t>‹#›</a:t>
            </a:fld>
            <a:endParaRPr lang="en-IN"/>
          </a:p>
        </p:txBody>
      </p:sp>
    </p:spTree>
    <p:extLst>
      <p:ext uri="{BB962C8B-B14F-4D97-AF65-F5344CB8AC3E}">
        <p14:creationId xmlns:p14="http://schemas.microsoft.com/office/powerpoint/2010/main" val="972118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2336802"/>
            <a:ext cx="7098030" cy="371957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2336802"/>
            <a:ext cx="20882610" cy="3719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C8C79B-68FD-45F2-82C8-E1705CE749D1}" type="datetimeFigureOut">
              <a:rPr lang="en-IN" smtClean="0"/>
              <a:t>11-02-2025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F34CECD-C6BA-43EF-915F-864B3FD6AEAB}" type="slidenum">
              <a:rPr lang="en-IN" smtClean="0"/>
              <a:t>‹#›</a:t>
            </a:fld>
            <a:endParaRPr lang="en-IN"/>
          </a:p>
        </p:txBody>
      </p:sp>
    </p:spTree>
    <p:extLst>
      <p:ext uri="{BB962C8B-B14F-4D97-AF65-F5344CB8AC3E}">
        <p14:creationId xmlns:p14="http://schemas.microsoft.com/office/powerpoint/2010/main" val="3798938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C8C79B-68FD-45F2-82C8-E1705CE749D1}" type="datetimeFigureOut">
              <a:rPr lang="en-IN" smtClean="0"/>
              <a:t>11-02-2025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F34CECD-C6BA-43EF-915F-864B3FD6AEAB}" type="slidenum">
              <a:rPr lang="en-IN" smtClean="0"/>
              <a:t>‹#›</a:t>
            </a:fld>
            <a:endParaRPr lang="en-IN"/>
          </a:p>
        </p:txBody>
      </p:sp>
    </p:spTree>
    <p:extLst>
      <p:ext uri="{BB962C8B-B14F-4D97-AF65-F5344CB8AC3E}">
        <p14:creationId xmlns:p14="http://schemas.microsoft.com/office/powerpoint/2010/main" val="3548444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8" y="10942335"/>
            <a:ext cx="28392120" cy="18257517"/>
          </a:xfrm>
        </p:spPr>
        <p:txBody>
          <a:bodyPr anchor="b"/>
          <a:lstStyle>
            <a:lvl1pPr>
              <a:defRPr sz="21600"/>
            </a:lvl1pPr>
          </a:lstStyle>
          <a:p>
            <a:r>
              <a:rPr lang="en-US"/>
              <a:t>Click to edit Master title style</a:t>
            </a:r>
            <a:endParaRPr lang="en-US" dirty="0"/>
          </a:p>
        </p:txBody>
      </p:sp>
      <p:sp>
        <p:nvSpPr>
          <p:cNvPr id="3" name="Text Placeholder 2"/>
          <p:cNvSpPr>
            <a:spLocks noGrp="1"/>
          </p:cNvSpPr>
          <p:nvPr>
            <p:ph type="body" idx="1"/>
          </p:nvPr>
        </p:nvSpPr>
        <p:spPr>
          <a:xfrm>
            <a:off x="2245998" y="29372575"/>
            <a:ext cx="28392120" cy="9601197"/>
          </a:xfrm>
        </p:spPr>
        <p:txBody>
          <a:bodyPr/>
          <a:lstStyle>
            <a:lvl1pPr marL="0" indent="0">
              <a:buNone/>
              <a:defRPr sz="8640">
                <a:solidFill>
                  <a:schemeClr val="tx1"/>
                </a:solidFill>
              </a:defRPr>
            </a:lvl1pPr>
            <a:lvl2pPr marL="1645863" indent="0">
              <a:buNone/>
              <a:defRPr sz="7200">
                <a:solidFill>
                  <a:schemeClr val="tx1">
                    <a:tint val="75000"/>
                  </a:schemeClr>
                </a:solidFill>
              </a:defRPr>
            </a:lvl2pPr>
            <a:lvl3pPr marL="3291725" indent="0">
              <a:buNone/>
              <a:defRPr sz="6480">
                <a:solidFill>
                  <a:schemeClr val="tx1">
                    <a:tint val="75000"/>
                  </a:schemeClr>
                </a:solidFill>
              </a:defRPr>
            </a:lvl3pPr>
            <a:lvl4pPr marL="4937588" indent="0">
              <a:buNone/>
              <a:defRPr sz="5760">
                <a:solidFill>
                  <a:schemeClr val="tx1">
                    <a:tint val="75000"/>
                  </a:schemeClr>
                </a:solidFill>
              </a:defRPr>
            </a:lvl4pPr>
            <a:lvl5pPr marL="6583451" indent="0">
              <a:buNone/>
              <a:defRPr sz="5760">
                <a:solidFill>
                  <a:schemeClr val="tx1">
                    <a:tint val="75000"/>
                  </a:schemeClr>
                </a:solidFill>
              </a:defRPr>
            </a:lvl5pPr>
            <a:lvl6pPr marL="8229313" indent="0">
              <a:buNone/>
              <a:defRPr sz="5760">
                <a:solidFill>
                  <a:schemeClr val="tx1">
                    <a:tint val="75000"/>
                  </a:schemeClr>
                </a:solidFill>
              </a:defRPr>
            </a:lvl6pPr>
            <a:lvl7pPr marL="9875176" indent="0">
              <a:buNone/>
              <a:defRPr sz="5760">
                <a:solidFill>
                  <a:schemeClr val="tx1">
                    <a:tint val="75000"/>
                  </a:schemeClr>
                </a:solidFill>
              </a:defRPr>
            </a:lvl7pPr>
            <a:lvl8pPr marL="11521039" indent="0">
              <a:buNone/>
              <a:defRPr sz="5760">
                <a:solidFill>
                  <a:schemeClr val="tx1">
                    <a:tint val="75000"/>
                  </a:schemeClr>
                </a:solidFill>
              </a:defRPr>
            </a:lvl8pPr>
            <a:lvl9pPr marL="13166902" indent="0">
              <a:buNone/>
              <a:defRPr sz="5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C8C79B-68FD-45F2-82C8-E1705CE749D1}" type="datetimeFigureOut">
              <a:rPr lang="en-IN" smtClean="0"/>
              <a:t>11-02-2025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F34CECD-C6BA-43EF-915F-864B3FD6AEAB}" type="slidenum">
              <a:rPr lang="en-IN" smtClean="0"/>
              <a:t>‹#›</a:t>
            </a:fld>
            <a:endParaRPr lang="en-IN"/>
          </a:p>
        </p:txBody>
      </p:sp>
    </p:spTree>
    <p:extLst>
      <p:ext uri="{BB962C8B-B14F-4D97-AF65-F5344CB8AC3E}">
        <p14:creationId xmlns:p14="http://schemas.microsoft.com/office/powerpoint/2010/main" val="2078905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11684002"/>
            <a:ext cx="13990320" cy="2784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11684002"/>
            <a:ext cx="13990320" cy="2784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C8C79B-68FD-45F2-82C8-E1705CE749D1}" type="datetimeFigureOut">
              <a:rPr lang="en-IN" smtClean="0"/>
              <a:t>11-02-2025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F34CECD-C6BA-43EF-915F-864B3FD6AEAB}" type="slidenum">
              <a:rPr lang="en-IN" smtClean="0"/>
              <a:t>‹#›</a:t>
            </a:fld>
            <a:endParaRPr lang="en-IN"/>
          </a:p>
        </p:txBody>
      </p:sp>
    </p:spTree>
    <p:extLst>
      <p:ext uri="{BB962C8B-B14F-4D97-AF65-F5344CB8AC3E}">
        <p14:creationId xmlns:p14="http://schemas.microsoft.com/office/powerpoint/2010/main" val="748966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9" y="2336812"/>
            <a:ext cx="28392120" cy="84836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10759445"/>
            <a:ext cx="13926024" cy="5273037"/>
          </a:xfrm>
        </p:spPr>
        <p:txBody>
          <a:bodyPr anchor="b"/>
          <a:lstStyle>
            <a:lvl1pPr marL="0" indent="0">
              <a:buNone/>
              <a:defRPr sz="8640" b="1"/>
            </a:lvl1pPr>
            <a:lvl2pPr marL="1645863" indent="0">
              <a:buNone/>
              <a:defRPr sz="7200" b="1"/>
            </a:lvl2pPr>
            <a:lvl3pPr marL="3291725" indent="0">
              <a:buNone/>
              <a:defRPr sz="6480" b="1"/>
            </a:lvl3pPr>
            <a:lvl4pPr marL="4937588" indent="0">
              <a:buNone/>
              <a:defRPr sz="5760" b="1"/>
            </a:lvl4pPr>
            <a:lvl5pPr marL="6583451" indent="0">
              <a:buNone/>
              <a:defRPr sz="5760" b="1"/>
            </a:lvl5pPr>
            <a:lvl6pPr marL="8229313" indent="0">
              <a:buNone/>
              <a:defRPr sz="5760" b="1"/>
            </a:lvl6pPr>
            <a:lvl7pPr marL="9875176" indent="0">
              <a:buNone/>
              <a:defRPr sz="5760" b="1"/>
            </a:lvl7pPr>
            <a:lvl8pPr marL="11521039" indent="0">
              <a:buNone/>
              <a:defRPr sz="5760" b="1"/>
            </a:lvl8pPr>
            <a:lvl9pPr marL="13166902" indent="0">
              <a:buNone/>
              <a:defRPr sz="5760" b="1"/>
            </a:lvl9pPr>
          </a:lstStyle>
          <a:p>
            <a:pPr lvl="0"/>
            <a:r>
              <a:rPr lang="en-US"/>
              <a:t>Click to edit Master text styles</a:t>
            </a:r>
          </a:p>
        </p:txBody>
      </p:sp>
      <p:sp>
        <p:nvSpPr>
          <p:cNvPr id="4" name="Content Placeholder 3"/>
          <p:cNvSpPr>
            <a:spLocks noGrp="1"/>
          </p:cNvSpPr>
          <p:nvPr>
            <p:ph sz="half" idx="2"/>
          </p:nvPr>
        </p:nvSpPr>
        <p:spPr>
          <a:xfrm>
            <a:off x="2267431" y="16032481"/>
            <a:ext cx="13926024"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3" y="10759445"/>
            <a:ext cx="13994608" cy="5273037"/>
          </a:xfrm>
        </p:spPr>
        <p:txBody>
          <a:bodyPr anchor="b"/>
          <a:lstStyle>
            <a:lvl1pPr marL="0" indent="0">
              <a:buNone/>
              <a:defRPr sz="8640" b="1"/>
            </a:lvl1pPr>
            <a:lvl2pPr marL="1645863" indent="0">
              <a:buNone/>
              <a:defRPr sz="7200" b="1"/>
            </a:lvl2pPr>
            <a:lvl3pPr marL="3291725" indent="0">
              <a:buNone/>
              <a:defRPr sz="6480" b="1"/>
            </a:lvl3pPr>
            <a:lvl4pPr marL="4937588" indent="0">
              <a:buNone/>
              <a:defRPr sz="5760" b="1"/>
            </a:lvl4pPr>
            <a:lvl5pPr marL="6583451" indent="0">
              <a:buNone/>
              <a:defRPr sz="5760" b="1"/>
            </a:lvl5pPr>
            <a:lvl6pPr marL="8229313" indent="0">
              <a:buNone/>
              <a:defRPr sz="5760" b="1"/>
            </a:lvl6pPr>
            <a:lvl7pPr marL="9875176" indent="0">
              <a:buNone/>
              <a:defRPr sz="5760" b="1"/>
            </a:lvl7pPr>
            <a:lvl8pPr marL="11521039" indent="0">
              <a:buNone/>
              <a:defRPr sz="5760" b="1"/>
            </a:lvl8pPr>
            <a:lvl9pPr marL="13166902" indent="0">
              <a:buNone/>
              <a:defRPr sz="5760" b="1"/>
            </a:lvl9pPr>
          </a:lstStyle>
          <a:p>
            <a:pPr lvl="0"/>
            <a:r>
              <a:rPr lang="en-US"/>
              <a:t>Click to edit Master text styles</a:t>
            </a:r>
          </a:p>
        </p:txBody>
      </p:sp>
      <p:sp>
        <p:nvSpPr>
          <p:cNvPr id="6" name="Content Placeholder 5"/>
          <p:cNvSpPr>
            <a:spLocks noGrp="1"/>
          </p:cNvSpPr>
          <p:nvPr>
            <p:ph sz="quarter" idx="4"/>
          </p:nvPr>
        </p:nvSpPr>
        <p:spPr>
          <a:xfrm>
            <a:off x="16664943" y="16032481"/>
            <a:ext cx="13994608"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C8C79B-68FD-45F2-82C8-E1705CE749D1}" type="datetimeFigureOut">
              <a:rPr lang="en-IN" smtClean="0"/>
              <a:t>11-02-2025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F34CECD-C6BA-43EF-915F-864B3FD6AEAB}" type="slidenum">
              <a:rPr lang="en-IN" smtClean="0"/>
              <a:t>‹#›</a:t>
            </a:fld>
            <a:endParaRPr lang="en-IN"/>
          </a:p>
        </p:txBody>
      </p:sp>
    </p:spTree>
    <p:extLst>
      <p:ext uri="{BB962C8B-B14F-4D97-AF65-F5344CB8AC3E}">
        <p14:creationId xmlns:p14="http://schemas.microsoft.com/office/powerpoint/2010/main" val="808524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C8C79B-68FD-45F2-82C8-E1705CE749D1}" type="datetimeFigureOut">
              <a:rPr lang="en-IN" smtClean="0"/>
              <a:t>11-02-2025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F34CECD-C6BA-43EF-915F-864B3FD6AEAB}" type="slidenum">
              <a:rPr lang="en-IN" smtClean="0"/>
              <a:t>‹#›</a:t>
            </a:fld>
            <a:endParaRPr lang="en-IN"/>
          </a:p>
        </p:txBody>
      </p:sp>
    </p:spTree>
    <p:extLst>
      <p:ext uri="{BB962C8B-B14F-4D97-AF65-F5344CB8AC3E}">
        <p14:creationId xmlns:p14="http://schemas.microsoft.com/office/powerpoint/2010/main" val="1869018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C8C79B-68FD-45F2-82C8-E1705CE749D1}" type="datetimeFigureOut">
              <a:rPr lang="en-IN" smtClean="0"/>
              <a:t>11-02-2025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F34CECD-C6BA-43EF-915F-864B3FD6AEAB}" type="slidenum">
              <a:rPr lang="en-IN" smtClean="0"/>
              <a:t>‹#›</a:t>
            </a:fld>
            <a:endParaRPr lang="en-IN"/>
          </a:p>
        </p:txBody>
      </p:sp>
    </p:spTree>
    <p:extLst>
      <p:ext uri="{BB962C8B-B14F-4D97-AF65-F5344CB8AC3E}">
        <p14:creationId xmlns:p14="http://schemas.microsoft.com/office/powerpoint/2010/main" val="2777917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9" y="2926080"/>
            <a:ext cx="10617041" cy="10241280"/>
          </a:xfrm>
        </p:spPr>
        <p:txBody>
          <a:bodyPr anchor="b"/>
          <a:lstStyle>
            <a:lvl1pPr>
              <a:defRPr sz="11520"/>
            </a:lvl1pPr>
          </a:lstStyle>
          <a:p>
            <a:r>
              <a:rPr lang="en-US"/>
              <a:t>Click to edit Master title style</a:t>
            </a:r>
            <a:endParaRPr lang="en-US" dirty="0"/>
          </a:p>
        </p:txBody>
      </p:sp>
      <p:sp>
        <p:nvSpPr>
          <p:cNvPr id="3" name="Content Placeholder 2"/>
          <p:cNvSpPr>
            <a:spLocks noGrp="1"/>
          </p:cNvSpPr>
          <p:nvPr>
            <p:ph idx="1"/>
          </p:nvPr>
        </p:nvSpPr>
        <p:spPr>
          <a:xfrm>
            <a:off x="13994608" y="6319530"/>
            <a:ext cx="16664940" cy="311912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9" y="13167362"/>
            <a:ext cx="10617041" cy="24394163"/>
          </a:xfrm>
        </p:spPr>
        <p:txBody>
          <a:bodyPr/>
          <a:lstStyle>
            <a:lvl1pPr marL="0" indent="0">
              <a:buNone/>
              <a:defRPr sz="5760"/>
            </a:lvl1pPr>
            <a:lvl2pPr marL="1645863" indent="0">
              <a:buNone/>
              <a:defRPr sz="5040"/>
            </a:lvl2pPr>
            <a:lvl3pPr marL="3291725" indent="0">
              <a:buNone/>
              <a:defRPr sz="4320"/>
            </a:lvl3pPr>
            <a:lvl4pPr marL="4937588" indent="0">
              <a:buNone/>
              <a:defRPr sz="3600"/>
            </a:lvl4pPr>
            <a:lvl5pPr marL="6583451" indent="0">
              <a:buNone/>
              <a:defRPr sz="3600"/>
            </a:lvl5pPr>
            <a:lvl6pPr marL="8229313" indent="0">
              <a:buNone/>
              <a:defRPr sz="3600"/>
            </a:lvl6pPr>
            <a:lvl7pPr marL="9875176" indent="0">
              <a:buNone/>
              <a:defRPr sz="3600"/>
            </a:lvl7pPr>
            <a:lvl8pPr marL="11521039" indent="0">
              <a:buNone/>
              <a:defRPr sz="3600"/>
            </a:lvl8pPr>
            <a:lvl9pPr marL="13166902"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B1C8C79B-68FD-45F2-82C8-E1705CE749D1}" type="datetimeFigureOut">
              <a:rPr lang="en-IN" smtClean="0"/>
              <a:t>11-02-2025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F34CECD-C6BA-43EF-915F-864B3FD6AEAB}" type="slidenum">
              <a:rPr lang="en-IN" smtClean="0"/>
              <a:t>‹#›</a:t>
            </a:fld>
            <a:endParaRPr lang="en-IN"/>
          </a:p>
        </p:txBody>
      </p:sp>
    </p:spTree>
    <p:extLst>
      <p:ext uri="{BB962C8B-B14F-4D97-AF65-F5344CB8AC3E}">
        <p14:creationId xmlns:p14="http://schemas.microsoft.com/office/powerpoint/2010/main" val="3365805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9" y="2926080"/>
            <a:ext cx="10617041" cy="10241280"/>
          </a:xfrm>
        </p:spPr>
        <p:txBody>
          <a:bodyPr anchor="b"/>
          <a:lstStyle>
            <a:lvl1pPr>
              <a:defRPr sz="11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6319530"/>
            <a:ext cx="16664940" cy="31191200"/>
          </a:xfrm>
        </p:spPr>
        <p:txBody>
          <a:bodyPr anchor="t"/>
          <a:lstStyle>
            <a:lvl1pPr marL="0" indent="0">
              <a:buNone/>
              <a:defRPr sz="11520"/>
            </a:lvl1pPr>
            <a:lvl2pPr marL="1645863" indent="0">
              <a:buNone/>
              <a:defRPr sz="10080"/>
            </a:lvl2pPr>
            <a:lvl3pPr marL="3291725" indent="0">
              <a:buNone/>
              <a:defRPr sz="8640"/>
            </a:lvl3pPr>
            <a:lvl4pPr marL="4937588" indent="0">
              <a:buNone/>
              <a:defRPr sz="7200"/>
            </a:lvl4pPr>
            <a:lvl5pPr marL="6583451" indent="0">
              <a:buNone/>
              <a:defRPr sz="7200"/>
            </a:lvl5pPr>
            <a:lvl6pPr marL="8229313" indent="0">
              <a:buNone/>
              <a:defRPr sz="7200"/>
            </a:lvl6pPr>
            <a:lvl7pPr marL="9875176" indent="0">
              <a:buNone/>
              <a:defRPr sz="7200"/>
            </a:lvl7pPr>
            <a:lvl8pPr marL="11521039" indent="0">
              <a:buNone/>
              <a:defRPr sz="7200"/>
            </a:lvl8pPr>
            <a:lvl9pPr marL="13166902" indent="0">
              <a:buNone/>
              <a:defRPr sz="7200"/>
            </a:lvl9pPr>
          </a:lstStyle>
          <a:p>
            <a:r>
              <a:rPr lang="en-US"/>
              <a:t>Click icon to add picture</a:t>
            </a:r>
            <a:endParaRPr lang="en-US" dirty="0"/>
          </a:p>
        </p:txBody>
      </p:sp>
      <p:sp>
        <p:nvSpPr>
          <p:cNvPr id="4" name="Text Placeholder 3"/>
          <p:cNvSpPr>
            <a:spLocks noGrp="1"/>
          </p:cNvSpPr>
          <p:nvPr>
            <p:ph type="body" sz="half" idx="2"/>
          </p:nvPr>
        </p:nvSpPr>
        <p:spPr>
          <a:xfrm>
            <a:off x="2267429" y="13167362"/>
            <a:ext cx="10617041" cy="24394163"/>
          </a:xfrm>
        </p:spPr>
        <p:txBody>
          <a:bodyPr/>
          <a:lstStyle>
            <a:lvl1pPr marL="0" indent="0">
              <a:buNone/>
              <a:defRPr sz="5760"/>
            </a:lvl1pPr>
            <a:lvl2pPr marL="1645863" indent="0">
              <a:buNone/>
              <a:defRPr sz="5040"/>
            </a:lvl2pPr>
            <a:lvl3pPr marL="3291725" indent="0">
              <a:buNone/>
              <a:defRPr sz="4320"/>
            </a:lvl3pPr>
            <a:lvl4pPr marL="4937588" indent="0">
              <a:buNone/>
              <a:defRPr sz="3600"/>
            </a:lvl4pPr>
            <a:lvl5pPr marL="6583451" indent="0">
              <a:buNone/>
              <a:defRPr sz="3600"/>
            </a:lvl5pPr>
            <a:lvl6pPr marL="8229313" indent="0">
              <a:buNone/>
              <a:defRPr sz="3600"/>
            </a:lvl6pPr>
            <a:lvl7pPr marL="9875176" indent="0">
              <a:buNone/>
              <a:defRPr sz="3600"/>
            </a:lvl7pPr>
            <a:lvl8pPr marL="11521039" indent="0">
              <a:buNone/>
              <a:defRPr sz="3600"/>
            </a:lvl8pPr>
            <a:lvl9pPr marL="13166902"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B1C8C79B-68FD-45F2-82C8-E1705CE749D1}" type="datetimeFigureOut">
              <a:rPr lang="en-IN" smtClean="0"/>
              <a:t>11-02-2025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F34CECD-C6BA-43EF-915F-864B3FD6AEAB}" type="slidenum">
              <a:rPr lang="en-IN" smtClean="0"/>
              <a:t>‹#›</a:t>
            </a:fld>
            <a:endParaRPr lang="en-IN"/>
          </a:p>
        </p:txBody>
      </p:sp>
    </p:spTree>
    <p:extLst>
      <p:ext uri="{BB962C8B-B14F-4D97-AF65-F5344CB8AC3E}">
        <p14:creationId xmlns:p14="http://schemas.microsoft.com/office/powerpoint/2010/main" val="1415651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1" y="2336812"/>
            <a:ext cx="28392120" cy="848360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1" y="11684002"/>
            <a:ext cx="28392120" cy="27848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1" y="40680650"/>
            <a:ext cx="7406640" cy="2336800"/>
          </a:xfrm>
          <a:prstGeom prst="rect">
            <a:avLst/>
          </a:prstGeom>
        </p:spPr>
        <p:txBody>
          <a:bodyPr vert="horz" lIns="91440" tIns="45720" rIns="91440" bIns="45720" rtlCol="0" anchor="ctr"/>
          <a:lstStyle>
            <a:lvl1pPr algn="l">
              <a:defRPr sz="4320">
                <a:solidFill>
                  <a:schemeClr val="tx1">
                    <a:tint val="75000"/>
                  </a:schemeClr>
                </a:solidFill>
              </a:defRPr>
            </a:lvl1pPr>
          </a:lstStyle>
          <a:p>
            <a:fld id="{B1C8C79B-68FD-45F2-82C8-E1705CE749D1}" type="datetimeFigureOut">
              <a:rPr lang="en-IN" smtClean="0"/>
              <a:t>11-02-2025</a:t>
            </a:fld>
            <a:endParaRPr lang="en-IN"/>
          </a:p>
        </p:txBody>
      </p:sp>
      <p:sp>
        <p:nvSpPr>
          <p:cNvPr id="5" name="Footer Placeholder 4"/>
          <p:cNvSpPr>
            <a:spLocks noGrp="1"/>
          </p:cNvSpPr>
          <p:nvPr>
            <p:ph type="ftr" sz="quarter" idx="3"/>
          </p:nvPr>
        </p:nvSpPr>
        <p:spPr>
          <a:xfrm>
            <a:off x="10904221" y="40680650"/>
            <a:ext cx="11109960" cy="233680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23248620" y="40680650"/>
            <a:ext cx="7406640" cy="2336800"/>
          </a:xfrm>
          <a:prstGeom prst="rect">
            <a:avLst/>
          </a:prstGeom>
        </p:spPr>
        <p:txBody>
          <a:bodyPr vert="horz" lIns="91440" tIns="45720" rIns="91440" bIns="45720" rtlCol="0" anchor="ctr"/>
          <a:lstStyle>
            <a:lvl1pPr algn="r">
              <a:defRPr sz="4320">
                <a:solidFill>
                  <a:schemeClr val="tx1">
                    <a:tint val="75000"/>
                  </a:schemeClr>
                </a:solidFill>
              </a:defRPr>
            </a:lvl1pPr>
          </a:lstStyle>
          <a:p>
            <a:fld id="{8F34CECD-C6BA-43EF-915F-864B3FD6AEAB}" type="slidenum">
              <a:rPr lang="en-IN" smtClean="0"/>
              <a:t>‹#›</a:t>
            </a:fld>
            <a:endParaRPr lang="en-IN"/>
          </a:p>
        </p:txBody>
      </p:sp>
    </p:spTree>
    <p:extLst>
      <p:ext uri="{BB962C8B-B14F-4D97-AF65-F5344CB8AC3E}">
        <p14:creationId xmlns:p14="http://schemas.microsoft.com/office/powerpoint/2010/main" val="50594827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3291725"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32" indent="-822932" algn="l" defTabSz="3291725"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794" indent="-822932" algn="l" defTabSz="3291725"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657" indent="-822932" algn="l" defTabSz="3291725"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520" indent="-822932" algn="l" defTabSz="3291725"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382" indent="-822932" algn="l" defTabSz="3291725"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245" indent="-822932" algn="l" defTabSz="3291725"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108" indent="-822932" algn="l" defTabSz="3291725"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3970" indent="-822932" algn="l" defTabSz="3291725"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89833" indent="-822932" algn="l" defTabSz="3291725"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725" rtl="0" eaLnBrk="1" latinLnBrk="0" hangingPunct="1">
        <a:defRPr sz="6480" kern="1200">
          <a:solidFill>
            <a:schemeClr val="tx1"/>
          </a:solidFill>
          <a:latin typeface="+mn-lt"/>
          <a:ea typeface="+mn-ea"/>
          <a:cs typeface="+mn-cs"/>
        </a:defRPr>
      </a:lvl1pPr>
      <a:lvl2pPr marL="1645863" algn="l" defTabSz="3291725" rtl="0" eaLnBrk="1" latinLnBrk="0" hangingPunct="1">
        <a:defRPr sz="6480" kern="1200">
          <a:solidFill>
            <a:schemeClr val="tx1"/>
          </a:solidFill>
          <a:latin typeface="+mn-lt"/>
          <a:ea typeface="+mn-ea"/>
          <a:cs typeface="+mn-cs"/>
        </a:defRPr>
      </a:lvl2pPr>
      <a:lvl3pPr marL="3291725" algn="l" defTabSz="3291725" rtl="0" eaLnBrk="1" latinLnBrk="0" hangingPunct="1">
        <a:defRPr sz="6480" kern="1200">
          <a:solidFill>
            <a:schemeClr val="tx1"/>
          </a:solidFill>
          <a:latin typeface="+mn-lt"/>
          <a:ea typeface="+mn-ea"/>
          <a:cs typeface="+mn-cs"/>
        </a:defRPr>
      </a:lvl3pPr>
      <a:lvl4pPr marL="4937588" algn="l" defTabSz="3291725" rtl="0" eaLnBrk="1" latinLnBrk="0" hangingPunct="1">
        <a:defRPr sz="6480" kern="1200">
          <a:solidFill>
            <a:schemeClr val="tx1"/>
          </a:solidFill>
          <a:latin typeface="+mn-lt"/>
          <a:ea typeface="+mn-ea"/>
          <a:cs typeface="+mn-cs"/>
        </a:defRPr>
      </a:lvl4pPr>
      <a:lvl5pPr marL="6583451" algn="l" defTabSz="3291725" rtl="0" eaLnBrk="1" latinLnBrk="0" hangingPunct="1">
        <a:defRPr sz="6480" kern="1200">
          <a:solidFill>
            <a:schemeClr val="tx1"/>
          </a:solidFill>
          <a:latin typeface="+mn-lt"/>
          <a:ea typeface="+mn-ea"/>
          <a:cs typeface="+mn-cs"/>
        </a:defRPr>
      </a:lvl5pPr>
      <a:lvl6pPr marL="8229313" algn="l" defTabSz="3291725" rtl="0" eaLnBrk="1" latinLnBrk="0" hangingPunct="1">
        <a:defRPr sz="6480" kern="1200">
          <a:solidFill>
            <a:schemeClr val="tx1"/>
          </a:solidFill>
          <a:latin typeface="+mn-lt"/>
          <a:ea typeface="+mn-ea"/>
          <a:cs typeface="+mn-cs"/>
        </a:defRPr>
      </a:lvl6pPr>
      <a:lvl7pPr marL="9875176" algn="l" defTabSz="3291725" rtl="0" eaLnBrk="1" latinLnBrk="0" hangingPunct="1">
        <a:defRPr sz="6480" kern="1200">
          <a:solidFill>
            <a:schemeClr val="tx1"/>
          </a:solidFill>
          <a:latin typeface="+mn-lt"/>
          <a:ea typeface="+mn-ea"/>
          <a:cs typeface="+mn-cs"/>
        </a:defRPr>
      </a:lvl7pPr>
      <a:lvl8pPr marL="11521039" algn="l" defTabSz="3291725" rtl="0" eaLnBrk="1" latinLnBrk="0" hangingPunct="1">
        <a:defRPr sz="6480" kern="1200">
          <a:solidFill>
            <a:schemeClr val="tx1"/>
          </a:solidFill>
          <a:latin typeface="+mn-lt"/>
          <a:ea typeface="+mn-ea"/>
          <a:cs typeface="+mn-cs"/>
        </a:defRPr>
      </a:lvl8pPr>
      <a:lvl9pPr marL="13166902" algn="l" defTabSz="3291725"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02AF697-345D-C585-ECC6-E8AADE0B03BD}"/>
              </a:ext>
            </a:extLst>
          </p:cNvPr>
          <p:cNvPicPr>
            <a:picLocks noChangeAspect="1"/>
          </p:cNvPicPr>
          <p:nvPr/>
        </p:nvPicPr>
        <p:blipFill>
          <a:blip r:embed="rId3"/>
          <a:stretch>
            <a:fillRect/>
          </a:stretch>
        </p:blipFill>
        <p:spPr>
          <a:xfrm>
            <a:off x="719133" y="17713056"/>
            <a:ext cx="20801923" cy="8481005"/>
          </a:xfrm>
          <a:prstGeom prst="rect">
            <a:avLst/>
          </a:prstGeom>
        </p:spPr>
      </p:pic>
      <p:sp>
        <p:nvSpPr>
          <p:cNvPr id="11" name="Rectangle 10">
            <a:extLst>
              <a:ext uri="{FF2B5EF4-FFF2-40B4-BE49-F238E27FC236}">
                <a16:creationId xmlns:a16="http://schemas.microsoft.com/office/drawing/2014/main" id="{F7BFD0FF-2CB1-3860-2F9B-720C58CA51EB}"/>
              </a:ext>
            </a:extLst>
          </p:cNvPr>
          <p:cNvSpPr/>
          <p:nvPr/>
        </p:nvSpPr>
        <p:spPr>
          <a:xfrm>
            <a:off x="114300" y="76200"/>
            <a:ext cx="32669654" cy="5372100"/>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8" name="Picture 17" descr="A logo of a university&#10;&#10;Description automatically generated with low confidence">
            <a:extLst>
              <a:ext uri="{FF2B5EF4-FFF2-40B4-BE49-F238E27FC236}">
                <a16:creationId xmlns:a16="http://schemas.microsoft.com/office/drawing/2014/main" id="{C125BAC1-A6E3-89B2-022A-309FAECB9A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456" y="0"/>
            <a:ext cx="4695976" cy="5000995"/>
          </a:xfrm>
          <a:prstGeom prst="rect">
            <a:avLst/>
          </a:prstGeom>
          <a:noFill/>
          <a:ln>
            <a:noFill/>
          </a:ln>
          <a:effectLst>
            <a:glow rad="76200">
              <a:schemeClr val="bg1"/>
            </a:glow>
            <a:reflection endPos="0" dist="50800" dir="5400000" sy="-100000" algn="bl" rotWithShape="0"/>
          </a:effectLst>
        </p:spPr>
      </p:pic>
      <p:sp>
        <p:nvSpPr>
          <p:cNvPr id="43" name="Rectangle 42">
            <a:extLst>
              <a:ext uri="{FF2B5EF4-FFF2-40B4-BE49-F238E27FC236}">
                <a16:creationId xmlns:a16="http://schemas.microsoft.com/office/drawing/2014/main" id="{0181A473-CF55-7F58-CE92-259B4EC41BE7}"/>
              </a:ext>
            </a:extLst>
          </p:cNvPr>
          <p:cNvSpPr/>
          <p:nvPr/>
        </p:nvSpPr>
        <p:spPr>
          <a:xfrm>
            <a:off x="336667" y="5906855"/>
            <a:ext cx="32215900" cy="4467052"/>
          </a:xfrm>
          <a:prstGeom prst="rect">
            <a:avLst/>
          </a:prstGeom>
          <a:noFill/>
          <a:ln>
            <a:noFill/>
          </a:ln>
          <a:effectLst>
            <a:outerShdw blurRad="50800" dist="63500" algn="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ct val="107000"/>
              </a:lnSpc>
            </a:pPr>
            <a:r>
              <a:rPr lang="en-US" sz="7200" dirty="0">
                <a:solidFill>
                  <a:srgbClr val="FF0000"/>
                </a:solidFill>
                <a:latin typeface="Amasis MT Pro" panose="02040504050005020304" pitchFamily="18" charset="0"/>
                <a:ea typeface="ADLaM Display" panose="020F0502020204030204" pitchFamily="2" charset="0"/>
                <a:cs typeface="ADLaM Display" panose="020F0502020204030204" pitchFamily="2" charset="0"/>
              </a:rPr>
              <a:t>Image Visibility Restoration using AI based Computer Vision</a:t>
            </a:r>
            <a:endParaRPr lang="en-US" sz="7200" dirty="0">
              <a:solidFill>
                <a:srgbClr val="0C2D4F"/>
              </a:solidFill>
              <a:latin typeface="Amasis MT Pro" panose="02040504050005020304" pitchFamily="18" charset="0"/>
              <a:ea typeface="ADLaM Display" panose="020F0502020204030204" pitchFamily="2" charset="0"/>
              <a:cs typeface="ADLaM Display" panose="020F0502020204030204" pitchFamily="2" charset="0"/>
            </a:endParaRPr>
          </a:p>
          <a:p>
            <a:pPr marL="0" marR="0" algn="ctr">
              <a:lnSpc>
                <a:spcPct val="107000"/>
              </a:lnSpc>
              <a:spcBef>
                <a:spcPts val="0"/>
              </a:spcBef>
              <a:spcAft>
                <a:spcPts val="0"/>
              </a:spcAft>
            </a:pPr>
            <a:r>
              <a:rPr lang="en-US" sz="9600" dirty="0">
                <a:solidFill>
                  <a:srgbClr val="0C2D4F"/>
                </a:solidFill>
                <a:latin typeface="Amasis MT Pro" panose="02040504050005020304" pitchFamily="18" charset="0"/>
                <a:ea typeface="ADLaM Display" panose="020F0502020204030204" pitchFamily="2" charset="0"/>
                <a:cs typeface="ADLaM Display" panose="020F0502020204030204" pitchFamily="2" charset="0"/>
              </a:rPr>
              <a:t>Single Image Dehazing via Fusion of Multilevel Attention Network for Vision-Based Measurement Applications </a:t>
            </a:r>
          </a:p>
        </p:txBody>
      </p:sp>
      <p:sp>
        <p:nvSpPr>
          <p:cNvPr id="8" name="Rectangle 7">
            <a:extLst>
              <a:ext uri="{FF2B5EF4-FFF2-40B4-BE49-F238E27FC236}">
                <a16:creationId xmlns:a16="http://schemas.microsoft.com/office/drawing/2014/main" id="{8EDD3121-17B6-71B9-9F98-2818ED3E9023}"/>
              </a:ext>
            </a:extLst>
          </p:cNvPr>
          <p:cNvSpPr/>
          <p:nvPr/>
        </p:nvSpPr>
        <p:spPr>
          <a:xfrm>
            <a:off x="2939142" y="561838"/>
            <a:ext cx="29774488" cy="47356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0" dirty="0">
                <a:solidFill>
                  <a:schemeClr val="bg1"/>
                </a:solidFill>
                <a:latin typeface="Amasis MT Pro" panose="02040504050005020304" pitchFamily="18" charset="0"/>
                <a:ea typeface="STXihei" panose="020B0503020204020204" pitchFamily="2" charset="-122"/>
                <a:cs typeface="Times New Roman" panose="02020603050405020304" pitchFamily="18" charset="0"/>
              </a:rPr>
              <a:t>     Amity Centre for Artificial Intelligence</a:t>
            </a:r>
          </a:p>
          <a:p>
            <a:pPr algn="ctr"/>
            <a:r>
              <a:rPr lang="en-US" sz="6600" dirty="0">
                <a:solidFill>
                  <a:schemeClr val="bg1"/>
                </a:solidFill>
                <a:latin typeface="Amasis MT Pro" panose="02040504050005020304" pitchFamily="18" charset="0"/>
              </a:rPr>
              <a:t>Building a smarter world with Artificial Intelligence.</a:t>
            </a:r>
            <a:endParaRPr lang="en-US" sz="8000" dirty="0">
              <a:solidFill>
                <a:schemeClr val="bg1"/>
              </a:solidFill>
              <a:latin typeface="Amasis MT Pro" panose="02040504050005020304" pitchFamily="18" charset="0"/>
            </a:endParaRPr>
          </a:p>
          <a:p>
            <a:pPr algn="ctr"/>
            <a:r>
              <a:rPr lang="en-US" sz="8000" dirty="0">
                <a:solidFill>
                  <a:srgbClr val="FFFF00"/>
                </a:solidFill>
                <a:latin typeface="Amasis MT Pro" panose="02040504050005020304" pitchFamily="18" charset="0"/>
              </a:rPr>
              <a:t>Powered with Most Advanced Supercomputing Facility </a:t>
            </a:r>
            <a:r>
              <a:rPr lang="en-US" sz="9600" dirty="0">
                <a:solidFill>
                  <a:srgbClr val="FFFF00"/>
                </a:solidFill>
                <a:latin typeface="Amasis MT Pro" panose="02040504050005020304" pitchFamily="18" charset="0"/>
              </a:rPr>
              <a:t> </a:t>
            </a:r>
            <a:endParaRPr lang="en-US" sz="9600" dirty="0">
              <a:solidFill>
                <a:srgbClr val="FFFF00"/>
              </a:solidFill>
              <a:latin typeface="Amasis MT Pro" panose="02040504050005020304" pitchFamily="18" charset="0"/>
              <a:ea typeface="STXihei" panose="020B0503020204020204" pitchFamily="2" charset="-122"/>
              <a:cs typeface="Times New Roman" panose="02020603050405020304" pitchFamily="18" charset="0"/>
            </a:endParaRPr>
          </a:p>
        </p:txBody>
      </p:sp>
      <p:sp>
        <p:nvSpPr>
          <p:cNvPr id="10" name="Rectangle 9">
            <a:extLst>
              <a:ext uri="{FF2B5EF4-FFF2-40B4-BE49-F238E27FC236}">
                <a16:creationId xmlns:a16="http://schemas.microsoft.com/office/drawing/2014/main" id="{CE6060F7-EDBA-291D-7042-5CFC25CA6F12}"/>
              </a:ext>
            </a:extLst>
          </p:cNvPr>
          <p:cNvSpPr/>
          <p:nvPr/>
        </p:nvSpPr>
        <p:spPr>
          <a:xfrm>
            <a:off x="755198" y="11540987"/>
            <a:ext cx="7524000" cy="1193402"/>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FF00"/>
                </a:solidFill>
                <a:latin typeface="Amasis MT Pro Light" panose="02040304050005020304" pitchFamily="18" charset="0"/>
              </a:rPr>
              <a:t>MOTIVATION</a:t>
            </a:r>
          </a:p>
        </p:txBody>
      </p:sp>
      <p:sp>
        <p:nvSpPr>
          <p:cNvPr id="29" name="Rectangle 28">
            <a:extLst>
              <a:ext uri="{FF2B5EF4-FFF2-40B4-BE49-F238E27FC236}">
                <a16:creationId xmlns:a16="http://schemas.microsoft.com/office/drawing/2014/main" id="{CF39FD75-A80A-FD6A-A7FF-AFB16B50BB21}"/>
              </a:ext>
            </a:extLst>
          </p:cNvPr>
          <p:cNvSpPr/>
          <p:nvPr/>
        </p:nvSpPr>
        <p:spPr>
          <a:xfrm>
            <a:off x="9315239" y="11536444"/>
            <a:ext cx="10946410" cy="1193401"/>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FF00"/>
                </a:solidFill>
                <a:latin typeface="Amasis MT Pro Light" panose="02040304050005020304" pitchFamily="18" charset="0"/>
              </a:rPr>
              <a:t>DATASET DETAILS</a:t>
            </a:r>
          </a:p>
        </p:txBody>
      </p:sp>
      <p:sp>
        <p:nvSpPr>
          <p:cNvPr id="47" name="TextBox 46">
            <a:extLst>
              <a:ext uri="{FF2B5EF4-FFF2-40B4-BE49-F238E27FC236}">
                <a16:creationId xmlns:a16="http://schemas.microsoft.com/office/drawing/2014/main" id="{2AF670BD-7573-B602-BB81-5B54E8A562AE}"/>
              </a:ext>
            </a:extLst>
          </p:cNvPr>
          <p:cNvSpPr txBox="1"/>
          <p:nvPr/>
        </p:nvSpPr>
        <p:spPr>
          <a:xfrm>
            <a:off x="755198" y="12860473"/>
            <a:ext cx="7507060" cy="8094524"/>
          </a:xfrm>
          <a:prstGeom prst="rect">
            <a:avLst/>
          </a:prstGeom>
          <a:noFill/>
        </p:spPr>
        <p:txBody>
          <a:bodyPr wrap="square">
            <a:spAutoFit/>
          </a:bodyPr>
          <a:lstStyle/>
          <a:p>
            <a:pPr algn="just"/>
            <a:r>
              <a:rPr lang="en-US" sz="4000" dirty="0">
                <a:solidFill>
                  <a:srgbClr val="000000"/>
                </a:solidFill>
                <a:latin typeface="Amasis MT Pro Light" panose="02040304050005020304" pitchFamily="18" charset="0"/>
                <a:ea typeface="Calibri" panose="020F0502020204030204" pitchFamily="34" charset="0"/>
                <a:cs typeface="Mangal" panose="02040503050203030202" pitchFamily="18" charset="0"/>
              </a:rPr>
              <a:t>Haze impedes the proper functioning of many outdoor industrial systems, such as autonomous driving, surveillance, satellite imagery, and so on. Conventional visibility restoration methods cannot accurately recover image quality due to inaccurate estimations of haze thickness and the presence of color-cast effects. Deep neural networks are evolving due to their ability to directly dehaze images from hazy scenes.</a:t>
            </a:r>
          </a:p>
        </p:txBody>
      </p:sp>
      <p:sp>
        <p:nvSpPr>
          <p:cNvPr id="52" name="TextBox 51">
            <a:extLst>
              <a:ext uri="{FF2B5EF4-FFF2-40B4-BE49-F238E27FC236}">
                <a16:creationId xmlns:a16="http://schemas.microsoft.com/office/drawing/2014/main" id="{82190AEC-738D-112E-4856-A0C9965B8E5F}"/>
              </a:ext>
            </a:extLst>
          </p:cNvPr>
          <p:cNvSpPr txBox="1"/>
          <p:nvPr/>
        </p:nvSpPr>
        <p:spPr>
          <a:xfrm>
            <a:off x="9146304" y="12928608"/>
            <a:ext cx="10946411" cy="4401205"/>
          </a:xfrm>
          <a:prstGeom prst="rect">
            <a:avLst/>
          </a:prstGeom>
          <a:noFill/>
        </p:spPr>
        <p:txBody>
          <a:bodyPr wrap="square">
            <a:spAutoFit/>
          </a:bodyPr>
          <a:lstStyle>
            <a:defPPr>
              <a:defRPr lang="en-US"/>
            </a:defPPr>
            <a:lvl1pPr algn="just">
              <a:defRPr sz="4000">
                <a:solidFill>
                  <a:srgbClr val="000000"/>
                </a:solidFill>
                <a:latin typeface="Amasis MT Pro Light" panose="02040304050005020304" pitchFamily="18" charset="0"/>
                <a:ea typeface="Calibri" panose="020F0502020204030204" pitchFamily="34" charset="0"/>
                <a:cs typeface="Mangal" panose="02040503050203030202" pitchFamily="18" charset="0"/>
              </a:defRPr>
            </a:lvl1pPr>
          </a:lstStyle>
          <a:p>
            <a:r>
              <a:rPr lang="en-US" dirty="0"/>
              <a:t>Ten datasets are utilized for experimentation. Out of ten datasets, seven datasets, namely, foggy road image database, </a:t>
            </a:r>
            <a:r>
              <a:rPr lang="en-US" dirty="0" err="1"/>
              <a:t>HazeRD</a:t>
            </a:r>
            <a:r>
              <a:rPr lang="en-US" dirty="0"/>
              <a:t>, NYU-Depth, Dense-Haze, OTS, NH-Haze, and synthetic objective testing set, consist of synthetic hazy images, while the remaining three - E-TUVD, RailSem19, and some Internet images, contain natural hazy images. </a:t>
            </a:r>
          </a:p>
        </p:txBody>
      </p:sp>
      <p:sp>
        <p:nvSpPr>
          <p:cNvPr id="84" name="Rectangle 83">
            <a:extLst>
              <a:ext uri="{FF2B5EF4-FFF2-40B4-BE49-F238E27FC236}">
                <a16:creationId xmlns:a16="http://schemas.microsoft.com/office/drawing/2014/main" id="{D21CF24A-D2F9-A27F-DC76-FEE62DED6742}"/>
              </a:ext>
            </a:extLst>
          </p:cNvPr>
          <p:cNvSpPr/>
          <p:nvPr/>
        </p:nvSpPr>
        <p:spPr>
          <a:xfrm>
            <a:off x="21756495" y="17770249"/>
            <a:ext cx="10404000" cy="106200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FF00"/>
                </a:solidFill>
                <a:latin typeface="Amasis MT Pro Light" panose="02040304050005020304" pitchFamily="18" charset="0"/>
              </a:rPr>
              <a:t>PROPOSED APPROACH</a:t>
            </a:r>
          </a:p>
        </p:txBody>
      </p:sp>
      <p:sp>
        <p:nvSpPr>
          <p:cNvPr id="87" name="TextBox 86">
            <a:extLst>
              <a:ext uri="{FF2B5EF4-FFF2-40B4-BE49-F238E27FC236}">
                <a16:creationId xmlns:a16="http://schemas.microsoft.com/office/drawing/2014/main" id="{4497A703-69AA-69BD-52EA-E0B65D4ABDD6}"/>
              </a:ext>
            </a:extLst>
          </p:cNvPr>
          <p:cNvSpPr txBox="1"/>
          <p:nvPr/>
        </p:nvSpPr>
        <p:spPr>
          <a:xfrm>
            <a:off x="21782317" y="19124622"/>
            <a:ext cx="10368000" cy="10556736"/>
          </a:xfrm>
          <a:prstGeom prst="rect">
            <a:avLst/>
          </a:prstGeom>
          <a:noFill/>
        </p:spPr>
        <p:txBody>
          <a:bodyPr wrap="square">
            <a:spAutoFit/>
          </a:bodyPr>
          <a:lstStyle>
            <a:defPPr>
              <a:defRPr lang="en-US"/>
            </a:defPPr>
            <a:lvl1pPr algn="just">
              <a:defRPr sz="4000">
                <a:solidFill>
                  <a:srgbClr val="000000"/>
                </a:solidFill>
                <a:latin typeface="Amasis MT Pro Light" panose="02040304050005020304" pitchFamily="18" charset="0"/>
                <a:ea typeface="Calibri" panose="020F0502020204030204" pitchFamily="34" charset="0"/>
                <a:cs typeface="Mangal" panose="02040503050203030202" pitchFamily="18" charset="0"/>
              </a:defRPr>
            </a:lvl1pPr>
          </a:lstStyle>
          <a:p>
            <a:r>
              <a:rPr lang="en-US" dirty="0"/>
              <a:t>The proposed framework consists of four parts, namely, a base feature extraction module to extract the low-level image features, two multiscale attention </a:t>
            </a:r>
            <a:r>
              <a:rPr lang="en-US" dirty="0" err="1"/>
              <a:t>UNets</a:t>
            </a:r>
            <a:r>
              <a:rPr lang="en-US" dirty="0"/>
              <a:t> to learn haze features, and a multi-feature fusion to reconstruct the latent haze-free image. The base features acquired from two convolutional layers are then processed by multiscale attention </a:t>
            </a:r>
            <a:r>
              <a:rPr lang="en-US" dirty="0" err="1"/>
              <a:t>Unets</a:t>
            </a:r>
            <a:r>
              <a:rPr lang="en-US" dirty="0"/>
              <a:t>. The first module is responsible for constructing a structural attention matrix that describes the spatial relationship between image pixels. The second module focuses on channels, emphasizing more crucial ones. Finally, we performed an elementwise sum between the features of the two modules and the original image to better capture the characteristics of the hazy image and get a smooth dehazed image. </a:t>
            </a:r>
          </a:p>
        </p:txBody>
      </p:sp>
      <p:sp>
        <p:nvSpPr>
          <p:cNvPr id="95" name="Rectangle 94">
            <a:extLst>
              <a:ext uri="{FF2B5EF4-FFF2-40B4-BE49-F238E27FC236}">
                <a16:creationId xmlns:a16="http://schemas.microsoft.com/office/drawing/2014/main" id="{1276AA90-BBC6-5C65-A84B-D46CDDC42CF8}"/>
              </a:ext>
            </a:extLst>
          </p:cNvPr>
          <p:cNvSpPr/>
          <p:nvPr/>
        </p:nvSpPr>
        <p:spPr>
          <a:xfrm>
            <a:off x="493942" y="32534746"/>
            <a:ext cx="10009073" cy="106200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FF00"/>
                </a:solidFill>
                <a:latin typeface="Amasis MT Pro Light" panose="02040304050005020304" pitchFamily="18" charset="0"/>
              </a:rPr>
              <a:t>EXPERIMENTAL RESULTS</a:t>
            </a:r>
          </a:p>
        </p:txBody>
      </p:sp>
      <p:sp>
        <p:nvSpPr>
          <p:cNvPr id="97" name="TextBox 96">
            <a:extLst>
              <a:ext uri="{FF2B5EF4-FFF2-40B4-BE49-F238E27FC236}">
                <a16:creationId xmlns:a16="http://schemas.microsoft.com/office/drawing/2014/main" id="{60245014-A917-C204-B817-5CD43AB05CAD}"/>
              </a:ext>
            </a:extLst>
          </p:cNvPr>
          <p:cNvSpPr txBox="1"/>
          <p:nvPr/>
        </p:nvSpPr>
        <p:spPr>
          <a:xfrm>
            <a:off x="425222" y="33758547"/>
            <a:ext cx="10090379" cy="5016758"/>
          </a:xfrm>
          <a:prstGeom prst="rect">
            <a:avLst/>
          </a:prstGeom>
          <a:noFill/>
        </p:spPr>
        <p:txBody>
          <a:bodyPr wrap="square">
            <a:spAutoFit/>
          </a:bodyPr>
          <a:lstStyle>
            <a:defPPr>
              <a:defRPr lang="en-US"/>
            </a:defPPr>
            <a:lvl1pPr algn="just">
              <a:defRPr sz="4000">
                <a:solidFill>
                  <a:srgbClr val="000000"/>
                </a:solidFill>
                <a:latin typeface="Amasis MT Pro Light" panose="02040304050005020304" pitchFamily="18" charset="0"/>
                <a:ea typeface="Calibri" panose="020F0502020204030204" pitchFamily="34" charset="0"/>
                <a:cs typeface="Mangal" panose="02040503050203030202" pitchFamily="18" charset="0"/>
              </a:defRPr>
            </a:lvl1pPr>
          </a:lstStyle>
          <a:p>
            <a:r>
              <a:rPr lang="en-US" dirty="0"/>
              <a:t>Both qualitative and quantitative results are observed to finalize the model parameters and it is observed that the proposed model is giving better results with Adam optimizer, learning rate of 0.0001, number of epochs as 50, a batch size of 16 and SSIM as a loss function. The proposed model is tested on the test set images which were not used while training. </a:t>
            </a:r>
          </a:p>
        </p:txBody>
      </p:sp>
      <p:sp>
        <p:nvSpPr>
          <p:cNvPr id="98" name="Rectangle 97">
            <a:extLst>
              <a:ext uri="{FF2B5EF4-FFF2-40B4-BE49-F238E27FC236}">
                <a16:creationId xmlns:a16="http://schemas.microsoft.com/office/drawing/2014/main" id="{A9AB8988-E0F3-0557-C053-A9DEF1ECCF5E}"/>
              </a:ext>
            </a:extLst>
          </p:cNvPr>
          <p:cNvSpPr/>
          <p:nvPr/>
        </p:nvSpPr>
        <p:spPr>
          <a:xfrm>
            <a:off x="23340281" y="29885483"/>
            <a:ext cx="8856000" cy="106200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FF00"/>
                </a:solidFill>
                <a:latin typeface="Amasis MT Pro Light" panose="02040304050005020304" pitchFamily="18" charset="0"/>
              </a:rPr>
              <a:t>CONCLUSION</a:t>
            </a:r>
          </a:p>
        </p:txBody>
      </p:sp>
      <p:sp>
        <p:nvSpPr>
          <p:cNvPr id="99" name="TextBox 98">
            <a:extLst>
              <a:ext uri="{FF2B5EF4-FFF2-40B4-BE49-F238E27FC236}">
                <a16:creationId xmlns:a16="http://schemas.microsoft.com/office/drawing/2014/main" id="{AF66B224-6423-9C30-59CB-8833C113BCFF}"/>
              </a:ext>
            </a:extLst>
          </p:cNvPr>
          <p:cNvSpPr txBox="1"/>
          <p:nvPr/>
        </p:nvSpPr>
        <p:spPr>
          <a:xfrm>
            <a:off x="23291350" y="31144452"/>
            <a:ext cx="8964000" cy="8094524"/>
          </a:xfrm>
          <a:prstGeom prst="rect">
            <a:avLst/>
          </a:prstGeom>
          <a:noFill/>
        </p:spPr>
        <p:txBody>
          <a:bodyPr wrap="square">
            <a:spAutoFit/>
          </a:bodyPr>
          <a:lstStyle>
            <a:defPPr>
              <a:defRPr lang="en-US"/>
            </a:defPPr>
            <a:lvl1pPr algn="just">
              <a:defRPr sz="4000">
                <a:solidFill>
                  <a:srgbClr val="000000"/>
                </a:solidFill>
                <a:latin typeface="Amasis MT Pro Light" panose="02040304050005020304" pitchFamily="18" charset="0"/>
                <a:ea typeface="Calibri" panose="020F0502020204030204" pitchFamily="34" charset="0"/>
                <a:cs typeface="Mangal" panose="02040503050203030202" pitchFamily="18" charset="0"/>
              </a:defRPr>
            </a:lvl1pPr>
          </a:lstStyle>
          <a:p>
            <a:r>
              <a:rPr lang="en-US" dirty="0"/>
              <a:t>This study introduced an end-to-end single-image dehazing model designed for vision-based measurement systems. The model is trained on the combined dataset formed from six vivid image dehazing datasets. This approach helps the model learn various features of a hazy image. The model uses the concepts of multiscale feature extraction, multilevel attention, and skip connection. All these concepts help the model restore more details and reduce artifacts in dehazed images.</a:t>
            </a:r>
          </a:p>
        </p:txBody>
      </p:sp>
      <p:sp>
        <p:nvSpPr>
          <p:cNvPr id="103" name="Google Shape;130;p1">
            <a:extLst>
              <a:ext uri="{FF2B5EF4-FFF2-40B4-BE49-F238E27FC236}">
                <a16:creationId xmlns:a16="http://schemas.microsoft.com/office/drawing/2014/main" id="{4B573D34-ECBB-2387-2862-26A3E24F89DB}"/>
              </a:ext>
            </a:extLst>
          </p:cNvPr>
          <p:cNvSpPr/>
          <p:nvPr/>
        </p:nvSpPr>
        <p:spPr>
          <a:xfrm>
            <a:off x="425816" y="39155161"/>
            <a:ext cx="32066767" cy="4467052"/>
          </a:xfrm>
          <a:prstGeom prst="rect">
            <a:avLst/>
          </a:prstGeom>
          <a:solidFill>
            <a:srgbClr val="FFF2CC"/>
          </a:solidFill>
          <a:ln w="44450" cap="flat" cmpd="sng">
            <a:noFill/>
            <a:prstDash val="solid"/>
            <a:round/>
            <a:headEnd type="none" w="sm" len="sm"/>
            <a:tailEnd type="none" w="sm" len="sm"/>
          </a:ln>
        </p:spPr>
        <p:txBody>
          <a:bodyPr spcFirstLastPara="1" wrap="square" lIns="91425" tIns="45700" rIns="91425" bIns="45700" anchor="t" anchorCtr="0">
            <a:noAutofit/>
          </a:bodyPr>
          <a:lstStyle/>
          <a:p>
            <a:r>
              <a:rPr lang="en-US" sz="5400" b="1" dirty="0">
                <a:solidFill>
                  <a:schemeClr val="tx1"/>
                </a:solidFill>
                <a:latin typeface="+mj-lt"/>
              </a:rPr>
              <a:t>Name: </a:t>
            </a:r>
          </a:p>
          <a:p>
            <a:r>
              <a:rPr lang="en-US" sz="5400" b="1" dirty="0">
                <a:solidFill>
                  <a:schemeClr val="tx1"/>
                </a:solidFill>
                <a:latin typeface="+mj-lt"/>
              </a:rPr>
              <a:t>Enrollment No.:</a:t>
            </a:r>
          </a:p>
          <a:p>
            <a:r>
              <a:rPr lang="en-US" sz="5400" b="1" dirty="0">
                <a:solidFill>
                  <a:schemeClr val="tx1"/>
                </a:solidFill>
                <a:latin typeface="+mj-lt"/>
              </a:rPr>
              <a:t>Department:</a:t>
            </a:r>
          </a:p>
          <a:p>
            <a:r>
              <a:rPr lang="en-US" sz="5400" b="1" dirty="0">
                <a:solidFill>
                  <a:schemeClr val="tx1"/>
                </a:solidFill>
                <a:latin typeface="+mj-lt"/>
              </a:rPr>
              <a:t>Institute:</a:t>
            </a:r>
          </a:p>
          <a:p>
            <a:r>
              <a:rPr lang="en-US" sz="5400" b="1" dirty="0">
                <a:solidFill>
                  <a:schemeClr val="tx1"/>
                </a:solidFill>
                <a:latin typeface="+mj-lt"/>
              </a:rPr>
              <a:t>Email ID:</a:t>
            </a:r>
          </a:p>
          <a:p>
            <a:pPr marL="0" marR="0" lvl="0" indent="0" algn="ctr" rtl="0">
              <a:lnSpc>
                <a:spcPct val="100000"/>
              </a:lnSpc>
              <a:spcBef>
                <a:spcPts val="0"/>
              </a:spcBef>
              <a:spcAft>
                <a:spcPts val="0"/>
              </a:spcAft>
              <a:buClr>
                <a:srgbClr val="000000"/>
              </a:buClr>
              <a:buSzPts val="1200"/>
              <a:buFont typeface="Arial"/>
              <a:buNone/>
            </a:pPr>
            <a:endParaRPr kumimoji="0" lang="en-US" sz="5400" b="1" i="0" u="none" strike="noStrike" kern="100" cap="none" spc="0" normalizeH="0" baseline="0" noProof="0" dirty="0">
              <a:ln>
                <a:noFill/>
              </a:ln>
              <a:effectLst/>
              <a:uLnTx/>
              <a:uFillTx/>
              <a:latin typeface="Amasis MT Pro Light" panose="02040304050005020304" pitchFamily="18" charset="0"/>
              <a:ea typeface="Calibri" panose="020F0502020204030204" pitchFamily="34" charset="0"/>
              <a:cs typeface="Mangal" panose="02040503050203030202" pitchFamily="18" charset="0"/>
            </a:endParaRPr>
          </a:p>
        </p:txBody>
      </p:sp>
      <p:sp>
        <p:nvSpPr>
          <p:cNvPr id="16" name="TextBox 15">
            <a:extLst>
              <a:ext uri="{FF2B5EF4-FFF2-40B4-BE49-F238E27FC236}">
                <a16:creationId xmlns:a16="http://schemas.microsoft.com/office/drawing/2014/main" id="{8FFC1B42-C843-6272-A823-8B8B37D0C7F8}"/>
              </a:ext>
            </a:extLst>
          </p:cNvPr>
          <p:cNvSpPr txBox="1"/>
          <p:nvPr/>
        </p:nvSpPr>
        <p:spPr>
          <a:xfrm>
            <a:off x="410120" y="26260737"/>
            <a:ext cx="17114402" cy="630942"/>
          </a:xfrm>
          <a:prstGeom prst="rect">
            <a:avLst/>
          </a:prstGeom>
          <a:noFill/>
        </p:spPr>
        <p:txBody>
          <a:bodyPr wrap="square">
            <a:spAutoFit/>
          </a:bodyPr>
          <a:lstStyle>
            <a:defPPr>
              <a:defRPr lang="en-US"/>
            </a:defPPr>
            <a:lvl1pPr algn="just">
              <a:defRPr sz="4000">
                <a:solidFill>
                  <a:srgbClr val="000000"/>
                </a:solidFill>
                <a:latin typeface="Amasis MT Pro Light" panose="02040304050005020304" pitchFamily="18" charset="0"/>
                <a:ea typeface="Calibri" panose="020F0502020204030204" pitchFamily="34" charset="0"/>
                <a:cs typeface="Mangal" panose="02040503050203030202" pitchFamily="18" charset="0"/>
              </a:defRPr>
            </a:lvl1pPr>
          </a:lstStyle>
          <a:p>
            <a:pPr algn="ctr"/>
            <a:r>
              <a:rPr lang="en-US" sz="3500" dirty="0"/>
              <a:t>Fig. 1: The block diagram of the proposed methodology for single image dehazing</a:t>
            </a:r>
          </a:p>
        </p:txBody>
      </p:sp>
      <p:sp>
        <p:nvSpPr>
          <p:cNvPr id="17" name="TextBox 16">
            <a:extLst>
              <a:ext uri="{FF2B5EF4-FFF2-40B4-BE49-F238E27FC236}">
                <a16:creationId xmlns:a16="http://schemas.microsoft.com/office/drawing/2014/main" id="{06600D24-4027-57BC-39FB-7371ECBDD37C}"/>
              </a:ext>
            </a:extLst>
          </p:cNvPr>
          <p:cNvSpPr txBox="1"/>
          <p:nvPr/>
        </p:nvSpPr>
        <p:spPr>
          <a:xfrm>
            <a:off x="10545585" y="27947588"/>
            <a:ext cx="7620444" cy="630942"/>
          </a:xfrm>
          <a:prstGeom prst="rect">
            <a:avLst/>
          </a:prstGeom>
          <a:noFill/>
        </p:spPr>
        <p:txBody>
          <a:bodyPr wrap="square">
            <a:spAutoFit/>
          </a:bodyPr>
          <a:lstStyle>
            <a:defPPr>
              <a:defRPr lang="en-US"/>
            </a:defPPr>
            <a:lvl1pPr algn="just">
              <a:defRPr sz="4000">
                <a:solidFill>
                  <a:srgbClr val="000000"/>
                </a:solidFill>
                <a:latin typeface="Amasis MT Pro Light" panose="02040304050005020304" pitchFamily="18" charset="0"/>
                <a:ea typeface="Calibri" panose="020F0502020204030204" pitchFamily="34" charset="0"/>
                <a:cs typeface="Mangal" panose="02040503050203030202" pitchFamily="18" charset="0"/>
              </a:defRPr>
            </a:lvl1pPr>
          </a:lstStyle>
          <a:p>
            <a:pPr algn="ctr"/>
            <a:r>
              <a:rPr lang="en-GB" sz="3500" dirty="0"/>
              <a:t>Fig. 3: Channel Attention Module</a:t>
            </a:r>
            <a:endParaRPr lang="en-US" sz="3500" dirty="0"/>
          </a:p>
        </p:txBody>
      </p:sp>
      <p:pic>
        <p:nvPicPr>
          <p:cNvPr id="19" name="Picture 18">
            <a:extLst>
              <a:ext uri="{FF2B5EF4-FFF2-40B4-BE49-F238E27FC236}">
                <a16:creationId xmlns:a16="http://schemas.microsoft.com/office/drawing/2014/main" id="{EDAFB2CA-5AF4-72AE-FA24-8F704A78B0F1}"/>
              </a:ext>
            </a:extLst>
          </p:cNvPr>
          <p:cNvPicPr>
            <a:picLocks noChangeAspect="1"/>
          </p:cNvPicPr>
          <p:nvPr/>
        </p:nvPicPr>
        <p:blipFill>
          <a:blip r:embed="rId5"/>
          <a:stretch>
            <a:fillRect/>
          </a:stretch>
        </p:blipFill>
        <p:spPr>
          <a:xfrm>
            <a:off x="20701403" y="11580739"/>
            <a:ext cx="11790462" cy="5112000"/>
          </a:xfrm>
          <a:prstGeom prst="rect">
            <a:avLst/>
          </a:prstGeom>
        </p:spPr>
      </p:pic>
      <p:pic>
        <p:nvPicPr>
          <p:cNvPr id="20" name="Picture 19">
            <a:extLst>
              <a:ext uri="{FF2B5EF4-FFF2-40B4-BE49-F238E27FC236}">
                <a16:creationId xmlns:a16="http://schemas.microsoft.com/office/drawing/2014/main" id="{37C20826-2DE7-FACC-86BA-62393BA526BE}"/>
              </a:ext>
            </a:extLst>
          </p:cNvPr>
          <p:cNvPicPr>
            <a:picLocks noChangeAspect="1"/>
          </p:cNvPicPr>
          <p:nvPr/>
        </p:nvPicPr>
        <p:blipFill>
          <a:blip r:embed="rId6"/>
          <a:stretch>
            <a:fillRect/>
          </a:stretch>
        </p:blipFill>
        <p:spPr>
          <a:xfrm>
            <a:off x="493942" y="27135677"/>
            <a:ext cx="10642143" cy="5091361"/>
          </a:xfrm>
          <a:prstGeom prst="rect">
            <a:avLst/>
          </a:prstGeom>
        </p:spPr>
      </p:pic>
      <p:sp>
        <p:nvSpPr>
          <p:cNvPr id="21" name="TextBox 20">
            <a:extLst>
              <a:ext uri="{FF2B5EF4-FFF2-40B4-BE49-F238E27FC236}">
                <a16:creationId xmlns:a16="http://schemas.microsoft.com/office/drawing/2014/main" id="{CD3B8B2C-1C05-EB1E-24C9-D8EA63FC537C}"/>
              </a:ext>
            </a:extLst>
          </p:cNvPr>
          <p:cNvSpPr txBox="1"/>
          <p:nvPr/>
        </p:nvSpPr>
        <p:spPr>
          <a:xfrm>
            <a:off x="24664134" y="16778356"/>
            <a:ext cx="7073735" cy="646331"/>
          </a:xfrm>
          <a:prstGeom prst="rect">
            <a:avLst/>
          </a:prstGeom>
          <a:noFill/>
        </p:spPr>
        <p:txBody>
          <a:bodyPr wrap="square">
            <a:spAutoFit/>
          </a:bodyPr>
          <a:lstStyle>
            <a:defPPr>
              <a:defRPr lang="en-US"/>
            </a:defPPr>
            <a:lvl1pPr algn="just">
              <a:defRPr sz="4000">
                <a:solidFill>
                  <a:srgbClr val="000000"/>
                </a:solidFill>
                <a:latin typeface="Amasis MT Pro Light" panose="02040304050005020304" pitchFamily="18" charset="0"/>
                <a:ea typeface="Calibri" panose="020F0502020204030204" pitchFamily="34" charset="0"/>
                <a:cs typeface="Mangal" panose="02040503050203030202" pitchFamily="18" charset="0"/>
              </a:defRPr>
            </a:lvl1pPr>
          </a:lstStyle>
          <a:p>
            <a:pPr algn="ctr"/>
            <a:r>
              <a:rPr lang="en-GB" sz="3500" dirty="0"/>
              <a:t>Fig. 2: Spatial Attention Module</a:t>
            </a:r>
            <a:endParaRPr lang="en-US" sz="3500" dirty="0"/>
          </a:p>
        </p:txBody>
      </p:sp>
      <p:pic>
        <p:nvPicPr>
          <p:cNvPr id="22" name="Picture 21" descr="A collage of images of a room&#10;&#10;Description automatically generated">
            <a:extLst>
              <a:ext uri="{FF2B5EF4-FFF2-40B4-BE49-F238E27FC236}">
                <a16:creationId xmlns:a16="http://schemas.microsoft.com/office/drawing/2014/main" id="{8D5E3AAA-DE7C-E21A-FC52-3D3557092750}"/>
              </a:ext>
            </a:extLst>
          </p:cNvPr>
          <p:cNvPicPr>
            <a:picLocks noChangeAspect="1"/>
          </p:cNvPicPr>
          <p:nvPr/>
        </p:nvPicPr>
        <p:blipFill>
          <a:blip r:embed="rId7"/>
          <a:stretch>
            <a:fillRect/>
          </a:stretch>
        </p:blipFill>
        <p:spPr>
          <a:xfrm>
            <a:off x="10223482" y="29681358"/>
            <a:ext cx="12350770" cy="6968218"/>
          </a:xfrm>
          <a:prstGeom prst="rect">
            <a:avLst/>
          </a:prstGeom>
        </p:spPr>
      </p:pic>
      <p:sp>
        <p:nvSpPr>
          <p:cNvPr id="23" name="TextBox 22">
            <a:extLst>
              <a:ext uri="{FF2B5EF4-FFF2-40B4-BE49-F238E27FC236}">
                <a16:creationId xmlns:a16="http://schemas.microsoft.com/office/drawing/2014/main" id="{9E6B27AC-8366-A0FF-39AC-0FF7574ADAFD}"/>
              </a:ext>
            </a:extLst>
          </p:cNvPr>
          <p:cNvSpPr txBox="1"/>
          <p:nvPr/>
        </p:nvSpPr>
        <p:spPr>
          <a:xfrm>
            <a:off x="11771211" y="36949098"/>
            <a:ext cx="10803042" cy="1169551"/>
          </a:xfrm>
          <a:prstGeom prst="rect">
            <a:avLst/>
          </a:prstGeom>
          <a:noFill/>
        </p:spPr>
        <p:txBody>
          <a:bodyPr wrap="square">
            <a:spAutoFit/>
          </a:bodyPr>
          <a:lstStyle>
            <a:defPPr>
              <a:defRPr lang="en-US"/>
            </a:defPPr>
            <a:lvl1pPr algn="just">
              <a:defRPr sz="4000">
                <a:solidFill>
                  <a:srgbClr val="000000"/>
                </a:solidFill>
                <a:latin typeface="Amasis MT Pro Light" panose="02040304050005020304" pitchFamily="18" charset="0"/>
                <a:ea typeface="Calibri" panose="020F0502020204030204" pitchFamily="34" charset="0"/>
                <a:cs typeface="Mangal" panose="02040503050203030202" pitchFamily="18" charset="0"/>
              </a:defRPr>
            </a:lvl1pPr>
          </a:lstStyle>
          <a:p>
            <a:r>
              <a:rPr lang="en-US" sz="3500" dirty="0"/>
              <a:t>Fig. 4: Qualitative results of the proposed approach on the </a:t>
            </a:r>
            <a:r>
              <a:rPr lang="en-GB" sz="3500" dirty="0"/>
              <a:t>test set of images</a:t>
            </a:r>
            <a:endParaRPr lang="en-US" sz="3500" dirty="0"/>
          </a:p>
        </p:txBody>
      </p:sp>
    </p:spTree>
    <p:extLst>
      <p:ext uri="{BB962C8B-B14F-4D97-AF65-F5344CB8AC3E}">
        <p14:creationId xmlns:p14="http://schemas.microsoft.com/office/powerpoint/2010/main" val="8312277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1705</TotalTime>
  <Words>503</Words>
  <Application>Microsoft Office PowerPoint</Application>
  <PresentationFormat>Custom</PresentationFormat>
  <Paragraphs>25</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Amasis MT Pro</vt:lpstr>
      <vt:lpstr>Amasis MT Pro Light</vt: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Mohit Verma</dc:creator>
  <cp:lastModifiedBy>Dr. M.K. Dutta</cp:lastModifiedBy>
  <cp:revision>135</cp:revision>
  <cp:lastPrinted>2023-09-16T05:31:06Z</cp:lastPrinted>
  <dcterms:created xsi:type="dcterms:W3CDTF">2023-08-24T06:08:04Z</dcterms:created>
  <dcterms:modified xsi:type="dcterms:W3CDTF">2025-02-11T07:18:58Z</dcterms:modified>
</cp:coreProperties>
</file>