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C43C14-D3B5-46E6-99D2-267C103922F6}" v="6" dt="2025-07-21T09:41:45.8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Anoop K Shukla" userId="2e779554-208a-4bac-bd97-dccfa58471ec" providerId="ADAL" clId="{3AC43C14-D3B5-46E6-99D2-267C103922F6}"/>
    <pc:docChg chg="custSel addSld modSld">
      <pc:chgData name="Dr. Anoop K Shukla" userId="2e779554-208a-4bac-bd97-dccfa58471ec" providerId="ADAL" clId="{3AC43C14-D3B5-46E6-99D2-267C103922F6}" dt="2025-07-21T09:49:14.625" v="705" actId="207"/>
      <pc:docMkLst>
        <pc:docMk/>
      </pc:docMkLst>
      <pc:sldChg chg="modSp mod">
        <pc:chgData name="Dr. Anoop K Shukla" userId="2e779554-208a-4bac-bd97-dccfa58471ec" providerId="ADAL" clId="{3AC43C14-D3B5-46E6-99D2-267C103922F6}" dt="2025-07-21T09:48:46.483" v="702" actId="207"/>
        <pc:sldMkLst>
          <pc:docMk/>
          <pc:sldMk cId="2401740410" sldId="257"/>
        </pc:sldMkLst>
        <pc:spChg chg="mod">
          <ac:chgData name="Dr. Anoop K Shukla" userId="2e779554-208a-4bac-bd97-dccfa58471ec" providerId="ADAL" clId="{3AC43C14-D3B5-46E6-99D2-267C103922F6}" dt="2025-07-21T09:48:46.483" v="702" actId="207"/>
          <ac:spMkLst>
            <pc:docMk/>
            <pc:sldMk cId="2401740410" sldId="257"/>
            <ac:spMk id="3" creationId="{E1894059-F43A-9FD5-B9E8-F3DBB0C9E5CC}"/>
          </ac:spMkLst>
        </pc:spChg>
      </pc:sldChg>
      <pc:sldChg chg="addSp delSp modSp mod">
        <pc:chgData name="Dr. Anoop K Shukla" userId="2e779554-208a-4bac-bd97-dccfa58471ec" providerId="ADAL" clId="{3AC43C14-D3B5-46E6-99D2-267C103922F6}" dt="2025-07-21T09:49:04.796" v="703" actId="207"/>
        <pc:sldMkLst>
          <pc:docMk/>
          <pc:sldMk cId="1923185410" sldId="259"/>
        </pc:sldMkLst>
        <pc:spChg chg="add del mod">
          <ac:chgData name="Dr. Anoop K Shukla" userId="2e779554-208a-4bac-bd97-dccfa58471ec" providerId="ADAL" clId="{3AC43C14-D3B5-46E6-99D2-267C103922F6}" dt="2025-07-21T09:31:53.506" v="7"/>
          <ac:spMkLst>
            <pc:docMk/>
            <pc:sldMk cId="1923185410" sldId="259"/>
            <ac:spMk id="2" creationId="{30DCC7DC-06D0-4F3F-6CE7-34E97BB2AE1C}"/>
          </ac:spMkLst>
        </pc:spChg>
        <pc:spChg chg="mod">
          <ac:chgData name="Dr. Anoop K Shukla" userId="2e779554-208a-4bac-bd97-dccfa58471ec" providerId="ADAL" clId="{3AC43C14-D3B5-46E6-99D2-267C103922F6}" dt="2025-07-21T09:49:04.796" v="703" actId="207"/>
          <ac:spMkLst>
            <pc:docMk/>
            <pc:sldMk cId="1923185410" sldId="259"/>
            <ac:spMk id="3" creationId="{B281FCF2-3485-C710-A7CD-2AC189245C67}"/>
          </ac:spMkLst>
        </pc:spChg>
        <pc:spChg chg="mod">
          <ac:chgData name="Dr. Anoop K Shukla" userId="2e779554-208a-4bac-bd97-dccfa58471ec" providerId="ADAL" clId="{3AC43C14-D3B5-46E6-99D2-267C103922F6}" dt="2025-07-21T09:40:04.795" v="661" actId="1076"/>
          <ac:spMkLst>
            <pc:docMk/>
            <pc:sldMk cId="1923185410" sldId="259"/>
            <ac:spMk id="5" creationId="{450F0975-8197-29F3-5867-66F91EAE3876}"/>
          </ac:spMkLst>
        </pc:spChg>
        <pc:spChg chg="mod">
          <ac:chgData name="Dr. Anoop K Shukla" userId="2e779554-208a-4bac-bd97-dccfa58471ec" providerId="ADAL" clId="{3AC43C14-D3B5-46E6-99D2-267C103922F6}" dt="2025-07-21T09:39:49.333" v="656" actId="207"/>
          <ac:spMkLst>
            <pc:docMk/>
            <pc:sldMk cId="1923185410" sldId="259"/>
            <ac:spMk id="6" creationId="{E3F924A8-E2A1-66F5-CB5F-22AAC26471E3}"/>
          </ac:spMkLst>
        </pc:spChg>
        <pc:spChg chg="add mod">
          <ac:chgData name="Dr. Anoop K Shukla" userId="2e779554-208a-4bac-bd97-dccfa58471ec" providerId="ADAL" clId="{3AC43C14-D3B5-46E6-99D2-267C103922F6}" dt="2025-07-21T09:40:50.779" v="683" actId="20577"/>
          <ac:spMkLst>
            <pc:docMk/>
            <pc:sldMk cId="1923185410" sldId="259"/>
            <ac:spMk id="8" creationId="{2E78112C-5365-C929-2D4D-CA3CFF525462}"/>
          </ac:spMkLst>
        </pc:spChg>
        <pc:spChg chg="add mod">
          <ac:chgData name="Dr. Anoop K Shukla" userId="2e779554-208a-4bac-bd97-dccfa58471ec" providerId="ADAL" clId="{3AC43C14-D3B5-46E6-99D2-267C103922F6}" dt="2025-07-21T09:41:56.916" v="701" actId="20577"/>
          <ac:spMkLst>
            <pc:docMk/>
            <pc:sldMk cId="1923185410" sldId="259"/>
            <ac:spMk id="9" creationId="{E70AFAE0-CE7F-F7DA-8B28-0B686FC4BD30}"/>
          </ac:spMkLst>
        </pc:spChg>
      </pc:sldChg>
      <pc:sldChg chg="modSp mod">
        <pc:chgData name="Dr. Anoop K Shukla" userId="2e779554-208a-4bac-bd97-dccfa58471ec" providerId="ADAL" clId="{3AC43C14-D3B5-46E6-99D2-267C103922F6}" dt="2025-07-21T09:49:08.716" v="704" actId="207"/>
        <pc:sldMkLst>
          <pc:docMk/>
          <pc:sldMk cId="3020816978" sldId="260"/>
        </pc:sldMkLst>
        <pc:spChg chg="mod">
          <ac:chgData name="Dr. Anoop K Shukla" userId="2e779554-208a-4bac-bd97-dccfa58471ec" providerId="ADAL" clId="{3AC43C14-D3B5-46E6-99D2-267C103922F6}" dt="2025-07-21T09:49:08.716" v="704" actId="207"/>
          <ac:spMkLst>
            <pc:docMk/>
            <pc:sldMk cId="3020816978" sldId="260"/>
            <ac:spMk id="3" creationId="{473E9514-D7E8-08AC-DDF6-8484BC8C0CEF}"/>
          </ac:spMkLst>
        </pc:spChg>
      </pc:sldChg>
      <pc:sldChg chg="addSp modSp add mod">
        <pc:chgData name="Dr. Anoop K Shukla" userId="2e779554-208a-4bac-bd97-dccfa58471ec" providerId="ADAL" clId="{3AC43C14-D3B5-46E6-99D2-267C103922F6}" dt="2025-07-21T09:49:14.625" v="705" actId="207"/>
        <pc:sldMkLst>
          <pc:docMk/>
          <pc:sldMk cId="2091732374" sldId="261"/>
        </pc:sldMkLst>
        <pc:spChg chg="add mod">
          <ac:chgData name="Dr. Anoop K Shukla" userId="2e779554-208a-4bac-bd97-dccfa58471ec" providerId="ADAL" clId="{3AC43C14-D3B5-46E6-99D2-267C103922F6}" dt="2025-07-21T09:39:24.366" v="655" actId="122"/>
          <ac:spMkLst>
            <pc:docMk/>
            <pc:sldMk cId="2091732374" sldId="261"/>
            <ac:spMk id="2" creationId="{5EC8114C-94EB-BB8C-B0CA-233EC598D2E9}"/>
          </ac:spMkLst>
        </pc:spChg>
        <pc:spChg chg="mod">
          <ac:chgData name="Dr. Anoop K Shukla" userId="2e779554-208a-4bac-bd97-dccfa58471ec" providerId="ADAL" clId="{3AC43C14-D3B5-46E6-99D2-267C103922F6}" dt="2025-07-21T09:49:14.625" v="705" actId="207"/>
          <ac:spMkLst>
            <pc:docMk/>
            <pc:sldMk cId="2091732374" sldId="261"/>
            <ac:spMk id="3" creationId="{A30C9923-C636-3A09-EC97-6A11232054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6BEBA-8C57-435E-81AC-80A383A6B9F0}" type="datetimeFigureOut">
              <a:rPr lang="en-IN" smtClean="0"/>
              <a:t>21-07-2025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5C419-7718-451F-BB0F-871B07A090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1120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C4757-F5E0-1050-07A9-DD84B1D63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2E9D28-5229-B7BE-8B71-1000555D4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3801C-5D90-EE74-9288-9783D32CD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CDAB-F272-4810-9417-DEBBA9DB7DE6}" type="datetime1">
              <a:rPr lang="en-IN" smtClean="0"/>
              <a:t>21-07-2025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77FE5-854A-2785-C4BA-203E230D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20C01-FC11-459E-6F47-7AF0D7EDC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56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AE22A-DED6-57BE-35E4-FBCC1086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678A5F-2501-7545-641B-83B3F1773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6A79F-3B5E-BBDB-48DA-02156DFAF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4E71-6ACC-454F-A178-F9ADF69DA4B7}" type="datetime1">
              <a:rPr lang="en-IN" smtClean="0"/>
              <a:t>21-07-2025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2B664-2546-8F62-4B60-5E92A44AF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6215-F3C4-7C97-4664-2E3D454B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3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ED1A21-BD74-994E-FEC2-721E5722AB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308A91-2522-8B1F-F9F4-B0FC32B02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C6487-1210-13B9-BC4B-36B93EDB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F2D75-F2D4-4ADE-BE5D-402BF89AED79}" type="datetime1">
              <a:rPr lang="en-IN" smtClean="0"/>
              <a:t>21-07-2025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B7C36-267A-737C-CB7F-F1E965EB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D5E5B-CD8B-9958-A450-92D5A4F73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3216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6DFD9-A3B9-F7B8-CF4E-2BAB0E015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D7B68-85D5-675E-B9DE-A7C9DCAEF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6C8BA-AA6E-DF98-FFB6-518F7D682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6F0C4-AC3F-43F2-95CC-4E3D4E2484F0}" type="datetime1">
              <a:rPr lang="en-IN" smtClean="0"/>
              <a:t>21-07-2025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FE5A0-8232-49DF-18C6-B80DBB72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2E3C9-FE97-A8E2-21FF-B147A8366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479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71593-F507-8919-7237-EEFA3309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D594D-3044-BF5E-863A-772721598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CADA6-4AB6-689C-4F99-98E1DC14F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CD473-0447-4663-82CF-A95F90495052}" type="datetime1">
              <a:rPr lang="en-IN" smtClean="0"/>
              <a:t>21-07-2025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46194-D453-8ECE-94DD-E93F192BA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8B29A-B63E-9DDF-AE98-53513A136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8013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81E64-577C-2710-4956-E7C54737A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7A662-7F0D-4E23-C775-87F59D3750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6D49C-51A0-8564-F793-900FB2ECA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64E59-1789-E3BC-F170-5F222F99E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FEB56-D28A-4519-9020-941F6B58CBD6}" type="datetime1">
              <a:rPr lang="en-IN" smtClean="0"/>
              <a:t>21-07-2025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F9C8D6-BB7D-883B-DACD-48768A959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552520-1864-9387-E627-BE85D520D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339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C4DEF-EB71-E13B-8BD6-D5C0929C0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4AB42-15F6-6D8A-9636-8DCB18D29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1BA4CD-F10C-8413-DFF6-8AAF1F3C9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F13DB7-7CA7-D7F5-F813-6633D5C38D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CCCB72-17E3-37E1-6AF4-9D2A99FAF9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A7314A-F4E5-F440-1863-19A5DE81A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D929-2B34-492E-9137-F1043F657A87}" type="datetime1">
              <a:rPr lang="en-IN" smtClean="0"/>
              <a:t>21-07-2025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96E6D6-2277-692C-9C35-881CB47D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997A76-D16D-4450-56A9-EE5AD6BE4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108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8E2E1-AACC-9B3C-8336-05366124D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ED88CA-B1A8-66F0-4ED0-119F9021C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5FEE8-DEC7-4FBB-BE2D-25CE6549308B}" type="datetime1">
              <a:rPr lang="en-IN" smtClean="0"/>
              <a:t>21-07-2025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57FC9D-5DD9-8B47-23C2-4366D5E92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07D37-5B6F-1873-0250-170921BD6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9352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C006E5-5983-91F2-B9A0-E91E9658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5940-2C76-4E21-936F-4FB859AB15EA}" type="datetime1">
              <a:rPr lang="en-IN" smtClean="0"/>
              <a:t>21-07-2025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330B7-90E3-6E90-2F97-ED5524EA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635B7-63A2-F7FF-9B42-3FC9ABE48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0652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29817-621E-4EA9-1097-A41EE3683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AEA31-ECEA-773B-F00B-58ED63A60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ECEA3D-6458-B144-AA54-27F41D97C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353B1-6DAD-2B04-B801-BAF0F3665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F7DF-7672-47FF-8205-B552ABAC362C}" type="datetime1">
              <a:rPr lang="en-IN" smtClean="0"/>
              <a:t>21-07-2025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78424-6E2B-23BC-0283-F185B6B00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8C48CA-9B8A-00D6-14E3-540855131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800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53E09-99BF-8A11-3234-7468AA808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90D918-04C1-4215-E739-508BAC495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26D0C-D5F9-0CCB-8893-98EB576C2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869DD-5945-39E1-3A2B-F81B3A5AE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F0381-A9D4-43C3-A7AF-7C49E05C0D5F}" type="datetime1">
              <a:rPr lang="en-IN" smtClean="0"/>
              <a:t>21-07-2025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F2E25-1DE3-0C1F-4818-45276A730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5FDD2-7F5E-5840-B0AF-CC9F9E3A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366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44D303-D9CB-A6F5-6223-C0AAAB7AD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7F36F-6844-0A7F-6AE5-D2A071535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F1C7D-70A5-F34C-B769-1BA5743770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3BDAE6-6657-4F56-A65D-5A85F1D75626}" type="datetime1">
              <a:rPr lang="en-IN" smtClean="0"/>
              <a:t>21-07-2025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1FA6A-5444-48D2-2E83-4ECB75EA8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994BD-C4A9-FDF0-8D95-861BFC97B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E30E13-41B7-4306-966B-A84797628D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374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Google Shape;81;ge5a402d8cd_0_1">
            <a:extLst>
              <a:ext uri="{FF2B5EF4-FFF2-40B4-BE49-F238E27FC236}">
                <a16:creationId xmlns:a16="http://schemas.microsoft.com/office/drawing/2014/main" id="{C7D70D06-178B-3B8D-831D-2926908E4B24}"/>
              </a:ext>
            </a:extLst>
          </p:cNvPr>
          <p:cNvSpPr txBox="1">
            <a:spLocks/>
          </p:cNvSpPr>
          <p:nvPr/>
        </p:nvSpPr>
        <p:spPr>
          <a:xfrm>
            <a:off x="775623" y="3203305"/>
            <a:ext cx="10640754" cy="775845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Tittle of Your Paper</a:t>
            </a:r>
            <a:endParaRPr lang="en-US" sz="36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072F01-9600-1AA1-1407-2719BBEB66D1}"/>
              </a:ext>
            </a:extLst>
          </p:cNvPr>
          <p:cNvSpPr txBox="1"/>
          <p:nvPr/>
        </p:nvSpPr>
        <p:spPr>
          <a:xfrm>
            <a:off x="108860" y="5769378"/>
            <a:ext cx="2035627" cy="4504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US" sz="24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Paper ID: </a:t>
            </a:r>
          </a:p>
        </p:txBody>
      </p:sp>
      <p:grpSp>
        <p:nvGrpSpPr>
          <p:cNvPr id="1046" name="Group 1045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047" name="Freeform: Shape 1046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8" name="Freeform: Shape 1047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9" name="Freeform: Shape 1048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050" name="Freeform: Shape 1049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52" name="Group 1051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1053" name="Freeform: Shape 1052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4" name="Freeform: Shape 1053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5" name="Freeform: Shape 1054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6" name="Freeform: Shape 1055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D739CCA7-FB92-2CCD-5DE9-9A9328100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96678"/>
            <a:ext cx="1915886" cy="77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5437BE5-57CF-9DB1-8B22-73CB0FB80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8334" y="62458"/>
            <a:ext cx="92392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2BF3D1D9-2486-DB3E-FB9D-B77DA539AD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886" y="717383"/>
            <a:ext cx="9884978" cy="1727209"/>
          </a:xfrm>
          <a:prstGeom prst="rect">
            <a:avLst/>
          </a:prstGeom>
        </p:spPr>
      </p:pic>
      <p:sp>
        <p:nvSpPr>
          <p:cNvPr id="8" name="Google Shape;82;ge5a402d8cd_0_1">
            <a:extLst>
              <a:ext uri="{FF2B5EF4-FFF2-40B4-BE49-F238E27FC236}">
                <a16:creationId xmlns:a16="http://schemas.microsoft.com/office/drawing/2014/main" id="{E64043FE-E34A-D1AA-B62F-A1B7761A3921}"/>
              </a:ext>
            </a:extLst>
          </p:cNvPr>
          <p:cNvSpPr txBox="1">
            <a:spLocks/>
          </p:cNvSpPr>
          <p:nvPr/>
        </p:nvSpPr>
        <p:spPr>
          <a:xfrm>
            <a:off x="3994725" y="4499341"/>
            <a:ext cx="4202243" cy="1457934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Name of Paper Presenter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Affiliation of Paper Presenter like Department of Mechanical Engineering, Amity University Noida</a:t>
            </a:r>
            <a:endParaRPr lang="en-US" sz="20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894059-F43A-9FD5-B9E8-F3DBB0C9E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27A15-68BD-474D-A222-BF5A725C322E}" type="datetime1">
              <a:rPr lang="en-IN" smtClean="0">
                <a:solidFill>
                  <a:schemeClr val="tx1"/>
                </a:solidFill>
              </a:rPr>
              <a:pPr/>
              <a:t>21-07-2025</a:t>
            </a:fld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5951D-1C27-1E66-CD4A-42B638863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174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3A9F9-952E-CB16-B829-1437D3C56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F753EF1-8609-7E9A-29C8-499B832E5B60}"/>
              </a:ext>
            </a:extLst>
          </p:cNvPr>
          <p:cNvSpPr txBox="1"/>
          <p:nvPr/>
        </p:nvSpPr>
        <p:spPr>
          <a:xfrm>
            <a:off x="0" y="-1296"/>
            <a:ext cx="12191999" cy="10618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buNone/>
            </a:pPr>
            <a:r>
              <a:rPr lang="en-US" sz="2400" b="1" i="0" dirty="0">
                <a:solidFill>
                  <a:srgbClr val="EE420A"/>
                </a:solidFill>
                <a:effectLst/>
                <a:latin typeface="Roboto" panose="02000000000000000000" pitchFamily="2" charset="0"/>
              </a:rPr>
              <a:t>FLUTE - 2025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2000" b="1" i="0" dirty="0">
                <a:solidFill>
                  <a:srgbClr val="01458E"/>
                </a:solidFill>
                <a:effectLst/>
                <a:latin typeface="Roboto" panose="02000000000000000000" pitchFamily="2" charset="0"/>
              </a:rPr>
              <a:t>3</a:t>
            </a:r>
            <a:r>
              <a:rPr lang="en-US" sz="2000" b="1" i="0" baseline="30000" dirty="0">
                <a:solidFill>
                  <a:srgbClr val="01458E"/>
                </a:solidFill>
                <a:effectLst/>
                <a:latin typeface="Roboto" panose="02000000000000000000" pitchFamily="2" charset="0"/>
              </a:rPr>
              <a:t>rd</a:t>
            </a:r>
            <a:r>
              <a:rPr lang="en-US" sz="2000" b="1" i="0" dirty="0">
                <a:solidFill>
                  <a:srgbClr val="01458E"/>
                </a:solidFill>
                <a:effectLst/>
                <a:latin typeface="Roboto" panose="02000000000000000000" pitchFamily="2" charset="0"/>
              </a:rPr>
              <a:t> Biennial International Symposium on Fluids and Thermal Engineering</a:t>
            </a:r>
          </a:p>
          <a:p>
            <a:pPr algn="ctr">
              <a:spcAft>
                <a:spcPts val="600"/>
              </a:spcAft>
              <a:buNone/>
            </a:pPr>
            <a:endParaRPr lang="en-US" sz="900" b="1" i="0" dirty="0">
              <a:solidFill>
                <a:srgbClr val="01458E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3BC60EC6-7A84-0D9F-5890-B3ABBFFCF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3" y="31362"/>
            <a:ext cx="1915886" cy="60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E3ED55B3-2BB2-2335-F3ED-0C40F63E8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2700" y="29800"/>
            <a:ext cx="844875" cy="99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87;p2">
            <a:extLst>
              <a:ext uri="{FF2B5EF4-FFF2-40B4-BE49-F238E27FC236}">
                <a16:creationId xmlns:a16="http://schemas.microsoft.com/office/drawing/2014/main" id="{450F0975-8197-29F3-5867-66F91EAE3876}"/>
              </a:ext>
            </a:extLst>
          </p:cNvPr>
          <p:cNvSpPr txBox="1">
            <a:spLocks/>
          </p:cNvSpPr>
          <p:nvPr/>
        </p:nvSpPr>
        <p:spPr>
          <a:xfrm>
            <a:off x="108860" y="1425945"/>
            <a:ext cx="461554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chemeClr val="dk1"/>
              </a:buClr>
              <a:buSzPts val="2800"/>
              <a:buFont typeface="Calibri"/>
              <a:buNone/>
            </a:pPr>
            <a:r>
              <a:rPr lang="en-US" sz="2800" b="1" dirty="0">
                <a:solidFill>
                  <a:schemeClr val="accent6"/>
                </a:solidFill>
              </a:rPr>
              <a:t>Outline of the Presentation 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6" name="Google Shape;88;p2">
            <a:extLst>
              <a:ext uri="{FF2B5EF4-FFF2-40B4-BE49-F238E27FC236}">
                <a16:creationId xmlns:a16="http://schemas.microsoft.com/office/drawing/2014/main" id="{E3F924A8-E2A1-66F5-CB5F-22AAC26471E3}"/>
              </a:ext>
            </a:extLst>
          </p:cNvPr>
          <p:cNvSpPr txBox="1"/>
          <p:nvPr/>
        </p:nvSpPr>
        <p:spPr>
          <a:xfrm>
            <a:off x="87090" y="1991809"/>
            <a:ext cx="5801247" cy="247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0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Introduction (if applicable)</a:t>
            </a:r>
            <a:endParaRPr lang="en-US" sz="2000" dirty="0">
              <a:solidFill>
                <a:srgbClr val="002060"/>
              </a:solidFill>
            </a:endParaRPr>
          </a:p>
          <a:p>
            <a:pPr marL="514350" marR="0" lvl="0" indent="-5143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0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Literature Review (if applicable)</a:t>
            </a:r>
            <a:endParaRPr sz="2000" dirty="0">
              <a:solidFill>
                <a:srgbClr val="002060"/>
              </a:solidFill>
            </a:endParaRPr>
          </a:p>
          <a:p>
            <a:pPr marL="514350" marR="0" lvl="0" indent="-5143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0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 Statement (if applicable)</a:t>
            </a:r>
            <a:endParaRPr lang="en-US" sz="2000" dirty="0">
              <a:solidFill>
                <a:srgbClr val="002060"/>
              </a:solidFill>
            </a:endParaRPr>
          </a:p>
          <a:p>
            <a:pPr marL="514350" marR="0" lvl="0" indent="-5143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0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Methodology </a:t>
            </a:r>
            <a:endParaRPr sz="2000" dirty="0">
              <a:solidFill>
                <a:srgbClr val="002060"/>
              </a:solidFill>
            </a:endParaRPr>
          </a:p>
          <a:p>
            <a:pPr marL="514350" marR="0" lvl="0" indent="-5143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0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 and Discussion</a:t>
            </a:r>
            <a:endParaRPr sz="2000" dirty="0">
              <a:solidFill>
                <a:srgbClr val="002060"/>
              </a:solidFill>
            </a:endParaRPr>
          </a:p>
          <a:p>
            <a:pPr marL="514350" marR="0" lvl="0" indent="-5143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0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</a:t>
            </a:r>
            <a:endParaRPr sz="2000" dirty="0">
              <a:solidFill>
                <a:srgbClr val="002060"/>
              </a:solidFill>
            </a:endParaRPr>
          </a:p>
          <a:p>
            <a:pPr marL="514350" marR="0" lvl="0" indent="-5143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000" b="0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endParaRPr sz="2000" dirty="0">
              <a:solidFill>
                <a:srgbClr val="002060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81FCF2-3485-C710-A7CD-2AC189245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2680-62A9-4A75-82FF-A87A1647F048}" type="datetime1">
              <a:rPr lang="en-IN" smtClean="0">
                <a:solidFill>
                  <a:schemeClr val="tx1"/>
                </a:solidFill>
              </a:rPr>
              <a:t>21-07-2025</a:t>
            </a:fld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03874-C896-3307-808F-E2C5297B3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2</a:t>
            </a:fld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6BE669-827F-F101-FE04-B061B3AB7277}"/>
              </a:ext>
            </a:extLst>
          </p:cNvPr>
          <p:cNvSpPr txBox="1"/>
          <p:nvPr/>
        </p:nvSpPr>
        <p:spPr>
          <a:xfrm>
            <a:off x="108860" y="5769378"/>
            <a:ext cx="2035627" cy="4504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US" sz="24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Paper ID: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78112C-5365-C929-2D4D-CA3CFF525462}"/>
              </a:ext>
            </a:extLst>
          </p:cNvPr>
          <p:cNvSpPr txBox="1"/>
          <p:nvPr/>
        </p:nvSpPr>
        <p:spPr>
          <a:xfrm>
            <a:off x="6193972" y="1654545"/>
            <a:ext cx="5521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Important criterion for making PPT: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Total presentation time is 15 min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10 min for presentation and 5 min Q/A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Maximum slides not more than 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Preferred Slide number is 15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0AFAE0-CE7F-F7DA-8B28-0B686FC4BD30}"/>
              </a:ext>
            </a:extLst>
          </p:cNvPr>
          <p:cNvSpPr txBox="1"/>
          <p:nvPr/>
        </p:nvSpPr>
        <p:spPr>
          <a:xfrm>
            <a:off x="5715000" y="4363385"/>
            <a:ext cx="5922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Criterion of Best Paper Award: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Quality of Slides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Quality </a:t>
            </a:r>
            <a:r>
              <a:rPr lang="en-IN" sz="2400"/>
              <a:t>of Oral Presentation</a:t>
            </a:r>
            <a:endParaRPr lang="en-IN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Novelty of the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/>
              <a:t>Response of the Q/A during presentation </a:t>
            </a:r>
          </a:p>
        </p:txBody>
      </p:sp>
    </p:spTree>
    <p:extLst>
      <p:ext uri="{BB962C8B-B14F-4D97-AF65-F5344CB8AC3E}">
        <p14:creationId xmlns:p14="http://schemas.microsoft.com/office/powerpoint/2010/main" val="1923185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53193-70DD-36F1-3062-853E2791F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27F1E80-BC26-4844-5E3B-0604FD114A74}"/>
              </a:ext>
            </a:extLst>
          </p:cNvPr>
          <p:cNvSpPr txBox="1"/>
          <p:nvPr/>
        </p:nvSpPr>
        <p:spPr>
          <a:xfrm>
            <a:off x="0" y="-1296"/>
            <a:ext cx="12191999" cy="10618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buNone/>
            </a:pPr>
            <a:r>
              <a:rPr lang="en-US" sz="2400" b="1" i="0" dirty="0">
                <a:solidFill>
                  <a:srgbClr val="EE420A"/>
                </a:solidFill>
                <a:effectLst/>
                <a:latin typeface="Roboto" panose="02000000000000000000" pitchFamily="2" charset="0"/>
              </a:rPr>
              <a:t>FLUTE - 2025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2000" b="1" i="0" dirty="0">
                <a:solidFill>
                  <a:srgbClr val="01458E"/>
                </a:solidFill>
                <a:effectLst/>
                <a:latin typeface="Roboto" panose="02000000000000000000" pitchFamily="2" charset="0"/>
              </a:rPr>
              <a:t>3</a:t>
            </a:r>
            <a:r>
              <a:rPr lang="en-US" sz="2000" b="1" i="0" baseline="30000" dirty="0">
                <a:solidFill>
                  <a:srgbClr val="01458E"/>
                </a:solidFill>
                <a:effectLst/>
                <a:latin typeface="Roboto" panose="02000000000000000000" pitchFamily="2" charset="0"/>
              </a:rPr>
              <a:t>rd</a:t>
            </a:r>
            <a:r>
              <a:rPr lang="en-US" sz="2000" b="1" i="0" dirty="0">
                <a:solidFill>
                  <a:srgbClr val="01458E"/>
                </a:solidFill>
                <a:effectLst/>
                <a:latin typeface="Roboto" panose="02000000000000000000" pitchFamily="2" charset="0"/>
              </a:rPr>
              <a:t> Biennial International Symposium on Fluids and Thermal Engineering</a:t>
            </a:r>
          </a:p>
          <a:p>
            <a:pPr algn="ctr">
              <a:spcAft>
                <a:spcPts val="600"/>
              </a:spcAft>
              <a:buNone/>
            </a:pPr>
            <a:endParaRPr lang="en-US" sz="900" b="1" i="0" dirty="0">
              <a:solidFill>
                <a:srgbClr val="01458E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A59DE94-6572-473B-DBB1-C69930AE2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3" y="31362"/>
            <a:ext cx="1915886" cy="60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533543E2-8071-E194-3173-7F925EE1F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2700" y="29800"/>
            <a:ext cx="844875" cy="99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3E9514-D7E8-08AC-DDF6-8484BC8C0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0FEAF-7153-4063-B753-E7308E681786}" type="datetime1">
              <a:rPr lang="en-IN" smtClean="0">
                <a:solidFill>
                  <a:schemeClr val="tx1"/>
                </a:solidFill>
              </a:rPr>
              <a:t>21-07-2025</a:t>
            </a:fld>
            <a:endParaRPr lang="en-IN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81ABB-E4BB-D708-69D1-6392A19DA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3</a:t>
            </a:fld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BB31B8-2A80-CC95-58C8-C7A5E1D20370}"/>
              </a:ext>
            </a:extLst>
          </p:cNvPr>
          <p:cNvSpPr txBox="1"/>
          <p:nvPr/>
        </p:nvSpPr>
        <p:spPr>
          <a:xfrm>
            <a:off x="108860" y="5769378"/>
            <a:ext cx="2035627" cy="4504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US" sz="24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Paper ID: </a:t>
            </a:r>
          </a:p>
        </p:txBody>
      </p:sp>
    </p:spTree>
    <p:extLst>
      <p:ext uri="{BB962C8B-B14F-4D97-AF65-F5344CB8AC3E}">
        <p14:creationId xmlns:p14="http://schemas.microsoft.com/office/powerpoint/2010/main" val="302081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AA462-53ED-CEEE-F0A5-AEDD9E0DC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54BE9BF-92F9-4859-52C4-C72465C5D9A4}"/>
              </a:ext>
            </a:extLst>
          </p:cNvPr>
          <p:cNvSpPr txBox="1"/>
          <p:nvPr/>
        </p:nvSpPr>
        <p:spPr>
          <a:xfrm>
            <a:off x="0" y="-1296"/>
            <a:ext cx="12191999" cy="10618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buNone/>
            </a:pPr>
            <a:r>
              <a:rPr lang="en-US" sz="2400" b="1" i="0" dirty="0">
                <a:solidFill>
                  <a:srgbClr val="EE420A"/>
                </a:solidFill>
                <a:effectLst/>
                <a:latin typeface="Roboto" panose="02000000000000000000" pitchFamily="2" charset="0"/>
              </a:rPr>
              <a:t>FLUTE - 2025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2000" b="1" i="0" dirty="0">
                <a:solidFill>
                  <a:srgbClr val="01458E"/>
                </a:solidFill>
                <a:effectLst/>
                <a:latin typeface="Roboto" panose="02000000000000000000" pitchFamily="2" charset="0"/>
              </a:rPr>
              <a:t>3</a:t>
            </a:r>
            <a:r>
              <a:rPr lang="en-US" sz="2000" b="1" i="0" baseline="30000" dirty="0">
                <a:solidFill>
                  <a:srgbClr val="01458E"/>
                </a:solidFill>
                <a:effectLst/>
                <a:latin typeface="Roboto" panose="02000000000000000000" pitchFamily="2" charset="0"/>
              </a:rPr>
              <a:t>rd</a:t>
            </a:r>
            <a:r>
              <a:rPr lang="en-US" sz="2000" b="1" i="0" dirty="0">
                <a:solidFill>
                  <a:srgbClr val="01458E"/>
                </a:solidFill>
                <a:effectLst/>
                <a:latin typeface="Roboto" panose="02000000000000000000" pitchFamily="2" charset="0"/>
              </a:rPr>
              <a:t> Biennial International Symposium on Fluids and Thermal Engineering</a:t>
            </a:r>
          </a:p>
          <a:p>
            <a:pPr algn="ctr">
              <a:spcAft>
                <a:spcPts val="600"/>
              </a:spcAft>
              <a:buNone/>
            </a:pPr>
            <a:endParaRPr lang="en-US" sz="900" b="1" i="0" dirty="0">
              <a:solidFill>
                <a:srgbClr val="01458E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E7420212-9276-23A4-7C9E-3F8799CE9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3" y="31362"/>
            <a:ext cx="1915886" cy="60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CA4F72F9-D5A6-8887-D254-C1E7625EA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2700" y="29800"/>
            <a:ext cx="844875" cy="99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0C9923-C636-3A09-EC97-6A112320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0FEAF-7153-4063-B753-E7308E681786}" type="datetime1">
              <a:rPr lang="en-IN" smtClean="0">
                <a:solidFill>
                  <a:schemeClr val="tx1"/>
                </a:solidFill>
              </a:rPr>
              <a:t>21-07-2025</a:t>
            </a:fld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46F1A-753C-EB38-9509-C8C978AD3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30E13-41B7-4306-966B-A84797628D49}" type="slidenum">
              <a:rPr lang="en-IN" smtClean="0"/>
              <a:t>4</a:t>
            </a:fld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0BF465-15C0-1A01-2273-70596E7F5D86}"/>
              </a:ext>
            </a:extLst>
          </p:cNvPr>
          <p:cNvSpPr txBox="1"/>
          <p:nvPr/>
        </p:nvSpPr>
        <p:spPr>
          <a:xfrm>
            <a:off x="108860" y="5769378"/>
            <a:ext cx="2035627" cy="4504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US" sz="24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Paper ID: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C8114C-94EB-BB8C-B0CA-233EC598D2E9}"/>
              </a:ext>
            </a:extLst>
          </p:cNvPr>
          <p:cNvSpPr txBox="1"/>
          <p:nvPr/>
        </p:nvSpPr>
        <p:spPr>
          <a:xfrm>
            <a:off x="3374571" y="2590800"/>
            <a:ext cx="5725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091732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164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Roboto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Anoop K Shukla</dc:creator>
  <cp:lastModifiedBy>Dr. Anoop K Shukla</cp:lastModifiedBy>
  <cp:revision>10</cp:revision>
  <dcterms:created xsi:type="dcterms:W3CDTF">2025-07-10T05:58:02Z</dcterms:created>
  <dcterms:modified xsi:type="dcterms:W3CDTF">2025-07-21T09:49:14Z</dcterms:modified>
</cp:coreProperties>
</file>